
<file path=[Content_Types].xml><?xml version="1.0" encoding="utf-8"?>
<Types xmlns="http://schemas.openxmlformats.org/package/2006/content-types">
  <Default Extension="bin" ContentType="application/vnd.openxmlformats-officedocument.oleObject"/>
  <Default Extension="jpeg" ContentType="image/j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handoutMasterIdLst>
    <p:handoutMasterId r:id="rId23"/>
  </p:handoutMasterIdLst>
  <p:sldIdLst>
    <p:sldId id="277" r:id="rId2"/>
    <p:sldId id="257" r:id="rId3"/>
    <p:sldId id="258" r:id="rId4"/>
    <p:sldId id="259" r:id="rId5"/>
    <p:sldId id="282" r:id="rId6"/>
    <p:sldId id="284" r:id="rId7"/>
    <p:sldId id="262" r:id="rId8"/>
    <p:sldId id="285" r:id="rId9"/>
    <p:sldId id="286" r:id="rId10"/>
    <p:sldId id="263" r:id="rId11"/>
    <p:sldId id="287" r:id="rId12"/>
    <p:sldId id="288" r:id="rId13"/>
    <p:sldId id="294" r:id="rId14"/>
    <p:sldId id="295" r:id="rId15"/>
    <p:sldId id="296" r:id="rId16"/>
    <p:sldId id="298" r:id="rId17"/>
    <p:sldId id="301" r:id="rId18"/>
    <p:sldId id="306" r:id="rId19"/>
    <p:sldId id="307" r:id="rId20"/>
    <p:sldId id="275" r:id="rId21"/>
  </p:sldIdLst>
  <p:sldSz cx="9144000" cy="6858000" type="screen4x3"/>
  <p:notesSz cx="6858000" cy="9144000"/>
  <p:defaultTex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BCEF"/>
    <a:srgbClr val="969696"/>
    <a:srgbClr val="FAA90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0E8417A-44F1-4A56-8D0B-6F49D0B45FA5}" v="941" dt="2021-01-14T20:01:07.91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495" autoAdjust="0"/>
    <p:restoredTop sz="94660"/>
  </p:normalViewPr>
  <p:slideViewPr>
    <p:cSldViewPr>
      <p:cViewPr varScale="1">
        <p:scale>
          <a:sx n="74" d="100"/>
          <a:sy n="74" d="100"/>
        </p:scale>
        <p:origin x="1350" y="72"/>
      </p:cViewPr>
      <p:guideLst/>
    </p:cSldViewPr>
  </p:slideViewPr>
  <p:notesTextViewPr>
    <p:cViewPr>
      <p:scale>
        <a:sx n="1" d="1"/>
        <a:sy n="1" d="1"/>
      </p:scale>
      <p:origin x="0" y="0"/>
    </p:cViewPr>
  </p:notesTextViewPr>
  <p:notesViewPr>
    <p:cSldViewPr>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XBOCT4 XBOCT4" userId="8cf7b2e7ed35d258" providerId="Windows Live" clId="Web-{F0E8417A-44F1-4A56-8D0B-6F49D0B45FA5}"/>
    <pc:docChg chg="delSld modSld">
      <pc:chgData name="XBOCT4 XBOCT4" userId="8cf7b2e7ed35d258" providerId="Windows Live" clId="Web-{F0E8417A-44F1-4A56-8D0B-6F49D0B45FA5}" dt="2021-01-14T20:01:05.792" v="878" actId="20577"/>
      <pc:docMkLst>
        <pc:docMk/>
      </pc:docMkLst>
      <pc:sldChg chg="modSp">
        <pc:chgData name="XBOCT4 XBOCT4" userId="8cf7b2e7ed35d258" providerId="Windows Live" clId="Web-{F0E8417A-44F1-4A56-8D0B-6F49D0B45FA5}" dt="2021-01-14T20:01:05.792" v="878" actId="20577"/>
        <pc:sldMkLst>
          <pc:docMk/>
          <pc:sldMk cId="0" sldId="257"/>
        </pc:sldMkLst>
        <pc:spChg chg="mod">
          <ac:chgData name="XBOCT4 XBOCT4" userId="8cf7b2e7ed35d258" providerId="Windows Live" clId="Web-{F0E8417A-44F1-4A56-8D0B-6F49D0B45FA5}" dt="2021-01-14T20:01:05.792" v="878" actId="20577"/>
          <ac:spMkLst>
            <pc:docMk/>
            <pc:sldMk cId="0" sldId="257"/>
            <ac:spMk id="5122" creationId="{2E7D36A1-9BEC-4D1A-8D0E-216964A22CAA}"/>
          </ac:spMkLst>
        </pc:spChg>
        <pc:spChg chg="mod">
          <ac:chgData name="XBOCT4 XBOCT4" userId="8cf7b2e7ed35d258" providerId="Windows Live" clId="Web-{F0E8417A-44F1-4A56-8D0B-6F49D0B45FA5}" dt="2021-01-14T19:34:28.956" v="105" actId="20577"/>
          <ac:spMkLst>
            <pc:docMk/>
            <pc:sldMk cId="0" sldId="257"/>
            <ac:spMk id="5123" creationId="{0BD77F48-5682-42DA-A9A1-54172AC1C877}"/>
          </ac:spMkLst>
        </pc:spChg>
        <pc:spChg chg="mod">
          <ac:chgData name="XBOCT4 XBOCT4" userId="8cf7b2e7ed35d258" providerId="Windows Live" clId="Web-{F0E8417A-44F1-4A56-8D0B-6F49D0B45FA5}" dt="2021-01-14T19:34:55.878" v="138" actId="20577"/>
          <ac:spMkLst>
            <pc:docMk/>
            <pc:sldMk cId="0" sldId="257"/>
            <ac:spMk id="5127" creationId="{62FBBA21-588D-4B7A-BF0E-B717C74194BF}"/>
          </ac:spMkLst>
        </pc:spChg>
        <pc:spChg chg="mod">
          <ac:chgData name="XBOCT4 XBOCT4" userId="8cf7b2e7ed35d258" providerId="Windows Live" clId="Web-{F0E8417A-44F1-4A56-8D0B-6F49D0B45FA5}" dt="2021-01-14T19:35:05.035" v="173" actId="20577"/>
          <ac:spMkLst>
            <pc:docMk/>
            <pc:sldMk cId="0" sldId="257"/>
            <ac:spMk id="5130" creationId="{E14147F5-B33D-494D-9C6E-68756DF860B7}"/>
          </ac:spMkLst>
        </pc:spChg>
        <pc:spChg chg="mod">
          <ac:chgData name="XBOCT4 XBOCT4" userId="8cf7b2e7ed35d258" providerId="Windows Live" clId="Web-{F0E8417A-44F1-4A56-8D0B-6F49D0B45FA5}" dt="2021-01-14T19:35:13.348" v="185" actId="20577"/>
          <ac:spMkLst>
            <pc:docMk/>
            <pc:sldMk cId="0" sldId="257"/>
            <ac:spMk id="5135" creationId="{1FA14462-C77F-4337-89F0-04349B6B3706}"/>
          </ac:spMkLst>
        </pc:spChg>
        <pc:spChg chg="mod">
          <ac:chgData name="XBOCT4 XBOCT4" userId="8cf7b2e7ed35d258" providerId="Windows Live" clId="Web-{F0E8417A-44F1-4A56-8D0B-6F49D0B45FA5}" dt="2021-01-14T19:35:25.442" v="198" actId="20577"/>
          <ac:spMkLst>
            <pc:docMk/>
            <pc:sldMk cId="0" sldId="257"/>
            <ac:spMk id="5138" creationId="{45DEDD70-6C0A-4A09-A487-ED6E2284E7BB}"/>
          </ac:spMkLst>
        </pc:spChg>
      </pc:sldChg>
      <pc:sldChg chg="modSp">
        <pc:chgData name="XBOCT4 XBOCT4" userId="8cf7b2e7ed35d258" providerId="Windows Live" clId="Web-{F0E8417A-44F1-4A56-8D0B-6F49D0B45FA5}" dt="2021-01-14T20:00:58.526" v="876" actId="20577"/>
        <pc:sldMkLst>
          <pc:docMk/>
          <pc:sldMk cId="0" sldId="258"/>
        </pc:sldMkLst>
        <pc:spChg chg="mod">
          <ac:chgData name="XBOCT4 XBOCT4" userId="8cf7b2e7ed35d258" providerId="Windows Live" clId="Web-{F0E8417A-44F1-4A56-8D0B-6F49D0B45FA5}" dt="2021-01-14T20:00:58.526" v="876" actId="20577"/>
          <ac:spMkLst>
            <pc:docMk/>
            <pc:sldMk cId="0" sldId="258"/>
            <ac:spMk id="5" creationId="{9A457700-7A2F-4753-AA12-6E69F3736377}"/>
          </ac:spMkLst>
        </pc:spChg>
        <pc:spChg chg="mod">
          <ac:chgData name="XBOCT4 XBOCT4" userId="8cf7b2e7ed35d258" providerId="Windows Live" clId="Web-{F0E8417A-44F1-4A56-8D0B-6F49D0B45FA5}" dt="2021-01-14T19:35:44.348" v="213" actId="20577"/>
          <ac:spMkLst>
            <pc:docMk/>
            <pc:sldMk cId="0" sldId="258"/>
            <ac:spMk id="6147" creationId="{8C77863A-67CD-4EE1-9E88-24D7C963A5BB}"/>
          </ac:spMkLst>
        </pc:spChg>
        <pc:spChg chg="mod">
          <ac:chgData name="XBOCT4 XBOCT4" userId="8cf7b2e7ed35d258" providerId="Windows Live" clId="Web-{F0E8417A-44F1-4A56-8D0B-6F49D0B45FA5}" dt="2021-01-14T19:40:16.590" v="543" actId="20577"/>
          <ac:spMkLst>
            <pc:docMk/>
            <pc:sldMk cId="0" sldId="258"/>
            <ac:spMk id="6148" creationId="{9301006B-B30D-44C0-AC39-2957634A0188}"/>
          </ac:spMkLst>
        </pc:spChg>
      </pc:sldChg>
      <pc:sldChg chg="modSp">
        <pc:chgData name="XBOCT4 XBOCT4" userId="8cf7b2e7ed35d258" providerId="Windows Live" clId="Web-{F0E8417A-44F1-4A56-8D0B-6F49D0B45FA5}" dt="2021-01-14T20:00:51.292" v="874" actId="20577"/>
        <pc:sldMkLst>
          <pc:docMk/>
          <pc:sldMk cId="0" sldId="259"/>
        </pc:sldMkLst>
        <pc:spChg chg="mod">
          <ac:chgData name="XBOCT4 XBOCT4" userId="8cf7b2e7ed35d258" providerId="Windows Live" clId="Web-{F0E8417A-44F1-4A56-8D0B-6F49D0B45FA5}" dt="2021-01-14T19:40:44.091" v="561" actId="20577"/>
          <ac:spMkLst>
            <pc:docMk/>
            <pc:sldMk cId="0" sldId="259"/>
            <ac:spMk id="7" creationId="{F4AD00E1-2FBC-475B-9263-30F1368982FF}"/>
          </ac:spMkLst>
        </pc:spChg>
        <pc:spChg chg="mod">
          <ac:chgData name="XBOCT4 XBOCT4" userId="8cf7b2e7ed35d258" providerId="Windows Live" clId="Web-{F0E8417A-44F1-4A56-8D0B-6F49D0B45FA5}" dt="2021-01-14T19:41:18.029" v="582" actId="20577"/>
          <ac:spMkLst>
            <pc:docMk/>
            <pc:sldMk cId="0" sldId="259"/>
            <ac:spMk id="20" creationId="{30A8B7E6-1C4D-4B07-9ED7-2808CBA11A65}"/>
          </ac:spMkLst>
        </pc:spChg>
        <pc:spChg chg="mod">
          <ac:chgData name="XBOCT4 XBOCT4" userId="8cf7b2e7ed35d258" providerId="Windows Live" clId="Web-{F0E8417A-44F1-4A56-8D0B-6F49D0B45FA5}" dt="2021-01-14T20:00:51.292" v="874" actId="20577"/>
          <ac:spMkLst>
            <pc:docMk/>
            <pc:sldMk cId="0" sldId="259"/>
            <ac:spMk id="21" creationId="{08B96125-A7E6-4519-843C-9542982D8855}"/>
          </ac:spMkLst>
        </pc:spChg>
      </pc:sldChg>
      <pc:sldChg chg="modSp">
        <pc:chgData name="XBOCT4 XBOCT4" userId="8cf7b2e7ed35d258" providerId="Windows Live" clId="Web-{F0E8417A-44F1-4A56-8D0B-6F49D0B45FA5}" dt="2021-01-14T20:00:27.164" v="868" actId="20577"/>
        <pc:sldMkLst>
          <pc:docMk/>
          <pc:sldMk cId="0" sldId="262"/>
        </pc:sldMkLst>
        <pc:spChg chg="mod">
          <ac:chgData name="XBOCT4 XBOCT4" userId="8cf7b2e7ed35d258" providerId="Windows Live" clId="Web-{F0E8417A-44F1-4A56-8D0B-6F49D0B45FA5}" dt="2021-01-14T20:00:27.164" v="868" actId="20577"/>
          <ac:spMkLst>
            <pc:docMk/>
            <pc:sldMk cId="0" sldId="262"/>
            <ac:spMk id="8" creationId="{A691FD0F-FBF9-49BE-9E2C-D02AF6D53DA5}"/>
          </ac:spMkLst>
        </pc:spChg>
        <pc:spChg chg="mod">
          <ac:chgData name="XBOCT4 XBOCT4" userId="8cf7b2e7ed35d258" providerId="Windows Live" clId="Web-{F0E8417A-44F1-4A56-8D0B-6F49D0B45FA5}" dt="2021-01-14T19:42:56.703" v="598" actId="20577"/>
          <ac:spMkLst>
            <pc:docMk/>
            <pc:sldMk cId="0" sldId="262"/>
            <ac:spMk id="35" creationId="{1F36A5A7-FCC4-41DC-8D42-3A9121F92BBE}"/>
          </ac:spMkLst>
        </pc:spChg>
      </pc:sldChg>
      <pc:sldChg chg="modSp">
        <pc:chgData name="XBOCT4 XBOCT4" userId="8cf7b2e7ed35d258" providerId="Windows Live" clId="Web-{F0E8417A-44F1-4A56-8D0B-6F49D0B45FA5}" dt="2021-01-14T20:00:14.820" v="864" actId="20577"/>
        <pc:sldMkLst>
          <pc:docMk/>
          <pc:sldMk cId="0" sldId="263"/>
        </pc:sldMkLst>
        <pc:spChg chg="mod">
          <ac:chgData name="XBOCT4 XBOCT4" userId="8cf7b2e7ed35d258" providerId="Windows Live" clId="Web-{F0E8417A-44F1-4A56-8D0B-6F49D0B45FA5}" dt="2021-01-14T20:00:14.820" v="864" actId="20577"/>
          <ac:spMkLst>
            <pc:docMk/>
            <pc:sldMk cId="0" sldId="263"/>
            <ac:spMk id="31" creationId="{AEC0EF26-1582-474A-8EE3-6E31BFD28E40}"/>
          </ac:spMkLst>
        </pc:spChg>
      </pc:sldChg>
      <pc:sldChg chg="modSp">
        <pc:chgData name="XBOCT4 XBOCT4" userId="8cf7b2e7ed35d258" providerId="Windows Live" clId="Web-{F0E8417A-44F1-4A56-8D0B-6F49D0B45FA5}" dt="2021-01-14T19:59:28.787" v="851" actId="20577"/>
        <pc:sldMkLst>
          <pc:docMk/>
          <pc:sldMk cId="0" sldId="275"/>
        </pc:sldMkLst>
        <pc:spChg chg="mod">
          <ac:chgData name="XBOCT4 XBOCT4" userId="8cf7b2e7ed35d258" providerId="Windows Live" clId="Web-{F0E8417A-44F1-4A56-8D0B-6F49D0B45FA5}" dt="2021-01-14T19:59:28.787" v="851" actId="20577"/>
          <ac:spMkLst>
            <pc:docMk/>
            <pc:sldMk cId="0" sldId="275"/>
            <ac:spMk id="4" creationId="{D44B1965-F2B3-4BD4-AFD0-86457027010E}"/>
          </ac:spMkLst>
        </pc:spChg>
      </pc:sldChg>
      <pc:sldChg chg="modSp">
        <pc:chgData name="XBOCT4 XBOCT4" userId="8cf7b2e7ed35d258" providerId="Windows Live" clId="Web-{F0E8417A-44F1-4A56-8D0B-6F49D0B45FA5}" dt="2021-01-14T19:34:04.955" v="98" actId="20577"/>
        <pc:sldMkLst>
          <pc:docMk/>
          <pc:sldMk cId="0" sldId="277"/>
        </pc:sldMkLst>
        <pc:spChg chg="mod">
          <ac:chgData name="XBOCT4 XBOCT4" userId="8cf7b2e7ed35d258" providerId="Windows Live" clId="Web-{F0E8417A-44F1-4A56-8D0B-6F49D0B45FA5}" dt="2021-01-14T19:33:39.064" v="80" actId="20577"/>
          <ac:spMkLst>
            <pc:docMk/>
            <pc:sldMk cId="0" sldId="277"/>
            <ac:spMk id="6" creationId="{EE0015A6-31EE-4A2B-B593-84FAA3DE8088}"/>
          </ac:spMkLst>
        </pc:spChg>
        <pc:spChg chg="mod">
          <ac:chgData name="XBOCT4 XBOCT4" userId="8cf7b2e7ed35d258" providerId="Windows Live" clId="Web-{F0E8417A-44F1-4A56-8D0B-6F49D0B45FA5}" dt="2021-01-14T19:33:47.970" v="82" actId="20577"/>
          <ac:spMkLst>
            <pc:docMk/>
            <pc:sldMk cId="0" sldId="277"/>
            <ac:spMk id="7" creationId="{E996FE20-68CF-493B-B1D3-5236D3A89CF1}"/>
          </ac:spMkLst>
        </pc:spChg>
        <pc:spChg chg="mod">
          <ac:chgData name="XBOCT4 XBOCT4" userId="8cf7b2e7ed35d258" providerId="Windows Live" clId="Web-{F0E8417A-44F1-4A56-8D0B-6F49D0B45FA5}" dt="2021-01-14T19:34:04.955" v="98" actId="20577"/>
          <ac:spMkLst>
            <pc:docMk/>
            <pc:sldMk cId="0" sldId="277"/>
            <ac:spMk id="8" creationId="{D3C66290-B4CC-42F7-A74E-E3F7BF83818E}"/>
          </ac:spMkLst>
        </pc:spChg>
        <pc:spChg chg="mod">
          <ac:chgData name="XBOCT4 XBOCT4" userId="8cf7b2e7ed35d258" providerId="Windows Live" clId="Web-{F0E8417A-44F1-4A56-8D0B-6F49D0B45FA5}" dt="2021-01-14T19:32:37.516" v="27" actId="20577"/>
          <ac:spMkLst>
            <pc:docMk/>
            <pc:sldMk cId="0" sldId="277"/>
            <ac:spMk id="5123" creationId="{2FE58D80-2A71-4288-B562-DF447B57673B}"/>
          </ac:spMkLst>
        </pc:spChg>
        <pc:spChg chg="mod">
          <ac:chgData name="XBOCT4 XBOCT4" userId="8cf7b2e7ed35d258" providerId="Windows Live" clId="Web-{F0E8417A-44F1-4A56-8D0B-6F49D0B45FA5}" dt="2021-01-14T19:32:55.282" v="36" actId="20577"/>
          <ac:spMkLst>
            <pc:docMk/>
            <pc:sldMk cId="0" sldId="277"/>
            <ac:spMk id="5124" creationId="{7A1962C4-919F-4DA2-9522-88F3CD15500E}"/>
          </ac:spMkLst>
        </pc:spChg>
        <pc:spChg chg="mod">
          <ac:chgData name="XBOCT4 XBOCT4" userId="8cf7b2e7ed35d258" providerId="Windows Live" clId="Web-{F0E8417A-44F1-4A56-8D0B-6F49D0B45FA5}" dt="2021-01-14T19:33:45.220" v="81" actId="20577"/>
          <ac:spMkLst>
            <pc:docMk/>
            <pc:sldMk cId="0" sldId="277"/>
            <ac:spMk id="15361" creationId="{DA944BDA-5465-429F-8AB8-543486FE0CDA}"/>
          </ac:spMkLst>
        </pc:spChg>
      </pc:sldChg>
      <pc:sldChg chg="modSp">
        <pc:chgData name="XBOCT4 XBOCT4" userId="8cf7b2e7ed35d258" providerId="Windows Live" clId="Web-{F0E8417A-44F1-4A56-8D0B-6F49D0B45FA5}" dt="2021-01-14T20:00:39.336" v="872" actId="20577"/>
        <pc:sldMkLst>
          <pc:docMk/>
          <pc:sldMk cId="0" sldId="282"/>
        </pc:sldMkLst>
        <pc:spChg chg="mod">
          <ac:chgData name="XBOCT4 XBOCT4" userId="8cf7b2e7ed35d258" providerId="Windows Live" clId="Web-{F0E8417A-44F1-4A56-8D0B-6F49D0B45FA5}" dt="2021-01-14T20:00:39.336" v="872" actId="20577"/>
          <ac:spMkLst>
            <pc:docMk/>
            <pc:sldMk cId="0" sldId="282"/>
            <ac:spMk id="10" creationId="{C0EEAF27-F7B6-478D-9705-91B349BD89AF}"/>
          </ac:spMkLst>
        </pc:spChg>
      </pc:sldChg>
      <pc:sldChg chg="modSp">
        <pc:chgData name="XBOCT4 XBOCT4" userId="8cf7b2e7ed35d258" providerId="Windows Live" clId="Web-{F0E8417A-44F1-4A56-8D0B-6F49D0B45FA5}" dt="2021-01-14T20:00:32.586" v="870" actId="20577"/>
        <pc:sldMkLst>
          <pc:docMk/>
          <pc:sldMk cId="0" sldId="284"/>
        </pc:sldMkLst>
        <pc:spChg chg="mod">
          <ac:chgData name="XBOCT4 XBOCT4" userId="8cf7b2e7ed35d258" providerId="Windows Live" clId="Web-{F0E8417A-44F1-4A56-8D0B-6F49D0B45FA5}" dt="2021-01-14T20:00:32.586" v="870" actId="20577"/>
          <ac:spMkLst>
            <pc:docMk/>
            <pc:sldMk cId="0" sldId="284"/>
            <ac:spMk id="7" creationId="{E046E93F-EB86-47AA-A8FA-6557BE98C77A}"/>
          </ac:spMkLst>
        </pc:spChg>
      </pc:sldChg>
      <pc:sldChg chg="modSp">
        <pc:chgData name="XBOCT4 XBOCT4" userId="8cf7b2e7ed35d258" providerId="Windows Live" clId="Web-{F0E8417A-44F1-4A56-8D0B-6F49D0B45FA5}" dt="2021-01-14T20:00:24.179" v="867" actId="20577"/>
        <pc:sldMkLst>
          <pc:docMk/>
          <pc:sldMk cId="0" sldId="285"/>
        </pc:sldMkLst>
        <pc:spChg chg="mod">
          <ac:chgData name="XBOCT4 XBOCT4" userId="8cf7b2e7ed35d258" providerId="Windows Live" clId="Web-{F0E8417A-44F1-4A56-8D0B-6F49D0B45FA5}" dt="2021-01-14T20:00:24.179" v="867" actId="20577"/>
          <ac:spMkLst>
            <pc:docMk/>
            <pc:sldMk cId="0" sldId="285"/>
            <ac:spMk id="10" creationId="{02378D67-DFE3-4967-BA1E-0768C3F5693B}"/>
          </ac:spMkLst>
        </pc:spChg>
        <pc:spChg chg="mod">
          <ac:chgData name="XBOCT4 XBOCT4" userId="8cf7b2e7ed35d258" providerId="Windows Live" clId="Web-{F0E8417A-44F1-4A56-8D0B-6F49D0B45FA5}" dt="2021-01-14T19:43:48.548" v="600" actId="20577"/>
          <ac:spMkLst>
            <pc:docMk/>
            <pc:sldMk cId="0" sldId="285"/>
            <ac:spMk id="35" creationId="{07C93A40-FDC6-4A30-AF6B-A662B642CDE2}"/>
          </ac:spMkLst>
        </pc:spChg>
      </pc:sldChg>
      <pc:sldChg chg="modSp">
        <pc:chgData name="XBOCT4 XBOCT4" userId="8cf7b2e7ed35d258" providerId="Windows Live" clId="Web-{F0E8417A-44F1-4A56-8D0B-6F49D0B45FA5}" dt="2021-01-14T20:00:19.117" v="865" actId="20577"/>
        <pc:sldMkLst>
          <pc:docMk/>
          <pc:sldMk cId="0" sldId="286"/>
        </pc:sldMkLst>
        <pc:spChg chg="mod">
          <ac:chgData name="XBOCT4 XBOCT4" userId="8cf7b2e7ed35d258" providerId="Windows Live" clId="Web-{F0E8417A-44F1-4A56-8D0B-6F49D0B45FA5}" dt="2021-01-14T19:44:59.458" v="627" actId="14100"/>
          <ac:spMkLst>
            <pc:docMk/>
            <pc:sldMk cId="0" sldId="286"/>
            <ac:spMk id="9" creationId="{A9BF301E-F70E-42A3-AC2C-A93399EC29D5}"/>
          </ac:spMkLst>
        </pc:spChg>
        <pc:spChg chg="mod">
          <ac:chgData name="XBOCT4 XBOCT4" userId="8cf7b2e7ed35d258" providerId="Windows Live" clId="Web-{F0E8417A-44F1-4A56-8D0B-6F49D0B45FA5}" dt="2021-01-14T19:45:48.803" v="649" actId="20577"/>
          <ac:spMkLst>
            <pc:docMk/>
            <pc:sldMk cId="0" sldId="286"/>
            <ac:spMk id="10" creationId="{BE5091C0-CC37-4DE6-8776-E86F368CB784}"/>
          </ac:spMkLst>
        </pc:spChg>
        <pc:spChg chg="mod">
          <ac:chgData name="XBOCT4 XBOCT4" userId="8cf7b2e7ed35d258" providerId="Windows Live" clId="Web-{F0E8417A-44F1-4A56-8D0B-6F49D0B45FA5}" dt="2021-01-14T19:45:15.162" v="635" actId="20577"/>
          <ac:spMkLst>
            <pc:docMk/>
            <pc:sldMk cId="0" sldId="286"/>
            <ac:spMk id="11" creationId="{786AEC00-19FB-4A6D-B531-58D8DCBDC3F6}"/>
          </ac:spMkLst>
        </pc:spChg>
        <pc:spChg chg="mod">
          <ac:chgData name="XBOCT4 XBOCT4" userId="8cf7b2e7ed35d258" providerId="Windows Live" clId="Web-{F0E8417A-44F1-4A56-8D0B-6F49D0B45FA5}" dt="2021-01-14T19:44:28.817" v="608" actId="20577"/>
          <ac:spMkLst>
            <pc:docMk/>
            <pc:sldMk cId="0" sldId="286"/>
            <ac:spMk id="12" creationId="{1C2E7DBC-7D20-450A-8AFE-6F979D141A4D}"/>
          </ac:spMkLst>
        </pc:spChg>
        <pc:spChg chg="mod">
          <ac:chgData name="XBOCT4 XBOCT4" userId="8cf7b2e7ed35d258" providerId="Windows Live" clId="Web-{F0E8417A-44F1-4A56-8D0B-6F49D0B45FA5}" dt="2021-01-14T20:00:19.117" v="865" actId="20577"/>
          <ac:spMkLst>
            <pc:docMk/>
            <pc:sldMk cId="0" sldId="286"/>
            <ac:spMk id="13" creationId="{6AE30645-802C-42E0-A9F5-988626F1F5A3}"/>
          </ac:spMkLst>
        </pc:spChg>
        <pc:spChg chg="mod">
          <ac:chgData name="XBOCT4 XBOCT4" userId="8cf7b2e7ed35d258" providerId="Windows Live" clId="Web-{F0E8417A-44F1-4A56-8D0B-6F49D0B45FA5}" dt="2021-01-14T19:44:00.721" v="601" actId="20577"/>
          <ac:spMkLst>
            <pc:docMk/>
            <pc:sldMk cId="0" sldId="286"/>
            <ac:spMk id="31" creationId="{E646359B-5215-4C88-9E7B-E2C65664663D}"/>
          </ac:spMkLst>
        </pc:spChg>
      </pc:sldChg>
      <pc:sldChg chg="modSp">
        <pc:chgData name="XBOCT4 XBOCT4" userId="8cf7b2e7ed35d258" providerId="Windows Live" clId="Web-{F0E8417A-44F1-4A56-8D0B-6F49D0B45FA5}" dt="2021-01-14T20:00:09.663" v="862" actId="20577"/>
        <pc:sldMkLst>
          <pc:docMk/>
          <pc:sldMk cId="0" sldId="287"/>
        </pc:sldMkLst>
        <pc:spChg chg="mod">
          <ac:chgData name="XBOCT4 XBOCT4" userId="8cf7b2e7ed35d258" providerId="Windows Live" clId="Web-{F0E8417A-44F1-4A56-8D0B-6F49D0B45FA5}" dt="2021-01-14T20:00:09.663" v="862" actId="20577"/>
          <ac:spMkLst>
            <pc:docMk/>
            <pc:sldMk cId="0" sldId="287"/>
            <ac:spMk id="4" creationId="{C8CCEEEA-BE8C-4844-A8DB-6CF9A5CD157B}"/>
          </ac:spMkLst>
        </pc:spChg>
        <pc:spChg chg="mod">
          <ac:chgData name="XBOCT4 XBOCT4" userId="8cf7b2e7ed35d258" providerId="Windows Live" clId="Web-{F0E8417A-44F1-4A56-8D0B-6F49D0B45FA5}" dt="2021-01-14T19:46:17.491" v="653" actId="20577"/>
          <ac:spMkLst>
            <pc:docMk/>
            <pc:sldMk cId="0" sldId="287"/>
            <ac:spMk id="30" creationId="{D1A2B0E1-CB04-4AA2-B979-33A62F46FDA5}"/>
          </ac:spMkLst>
        </pc:spChg>
      </pc:sldChg>
      <pc:sldChg chg="modSp">
        <pc:chgData name="XBOCT4 XBOCT4" userId="8cf7b2e7ed35d258" providerId="Windows Live" clId="Web-{F0E8417A-44F1-4A56-8D0B-6F49D0B45FA5}" dt="2021-01-14T20:00:05.538" v="861" actId="20577"/>
        <pc:sldMkLst>
          <pc:docMk/>
          <pc:sldMk cId="0" sldId="288"/>
        </pc:sldMkLst>
        <pc:spChg chg="mod">
          <ac:chgData name="XBOCT4 XBOCT4" userId="8cf7b2e7ed35d258" providerId="Windows Live" clId="Web-{F0E8417A-44F1-4A56-8D0B-6F49D0B45FA5}" dt="2021-01-14T20:00:05.538" v="861" actId="20577"/>
          <ac:spMkLst>
            <pc:docMk/>
            <pc:sldMk cId="0" sldId="288"/>
            <ac:spMk id="7" creationId="{142157D9-F393-4066-BCC2-A1D5A9DEEE70}"/>
          </ac:spMkLst>
        </pc:spChg>
        <pc:spChg chg="mod">
          <ac:chgData name="XBOCT4 XBOCT4" userId="8cf7b2e7ed35d258" providerId="Windows Live" clId="Web-{F0E8417A-44F1-4A56-8D0B-6F49D0B45FA5}" dt="2021-01-14T19:46:33.507" v="654" actId="20577"/>
          <ac:spMkLst>
            <pc:docMk/>
            <pc:sldMk cId="0" sldId="288"/>
            <ac:spMk id="30" creationId="{0D06D0AD-888F-42F4-B794-96402FF248B3}"/>
          </ac:spMkLst>
        </pc:spChg>
      </pc:sldChg>
      <pc:sldChg chg="del">
        <pc:chgData name="XBOCT4 XBOCT4" userId="8cf7b2e7ed35d258" providerId="Windows Live" clId="Web-{F0E8417A-44F1-4A56-8D0B-6F49D0B45FA5}" dt="2021-01-14T19:47:12.102" v="655"/>
        <pc:sldMkLst>
          <pc:docMk/>
          <pc:sldMk cId="0" sldId="289"/>
        </pc:sldMkLst>
      </pc:sldChg>
      <pc:sldChg chg="del">
        <pc:chgData name="XBOCT4 XBOCT4" userId="8cf7b2e7ed35d258" providerId="Windows Live" clId="Web-{F0E8417A-44F1-4A56-8D0B-6F49D0B45FA5}" dt="2021-01-14T19:47:15.352" v="656"/>
        <pc:sldMkLst>
          <pc:docMk/>
          <pc:sldMk cId="0" sldId="290"/>
        </pc:sldMkLst>
      </pc:sldChg>
      <pc:sldChg chg="del">
        <pc:chgData name="XBOCT4 XBOCT4" userId="8cf7b2e7ed35d258" providerId="Windows Live" clId="Web-{F0E8417A-44F1-4A56-8D0B-6F49D0B45FA5}" dt="2021-01-14T19:47:18.305" v="657"/>
        <pc:sldMkLst>
          <pc:docMk/>
          <pc:sldMk cId="0" sldId="291"/>
        </pc:sldMkLst>
      </pc:sldChg>
      <pc:sldChg chg="del">
        <pc:chgData name="XBOCT4 XBOCT4" userId="8cf7b2e7ed35d258" providerId="Windows Live" clId="Web-{F0E8417A-44F1-4A56-8D0B-6F49D0B45FA5}" dt="2021-01-14T19:47:21.462" v="658"/>
        <pc:sldMkLst>
          <pc:docMk/>
          <pc:sldMk cId="0" sldId="292"/>
        </pc:sldMkLst>
      </pc:sldChg>
      <pc:sldChg chg="del">
        <pc:chgData name="XBOCT4 XBOCT4" userId="8cf7b2e7ed35d258" providerId="Windows Live" clId="Web-{F0E8417A-44F1-4A56-8D0B-6F49D0B45FA5}" dt="2021-01-14T19:47:25.478" v="659"/>
        <pc:sldMkLst>
          <pc:docMk/>
          <pc:sldMk cId="0" sldId="293"/>
        </pc:sldMkLst>
      </pc:sldChg>
      <pc:sldChg chg="modSp">
        <pc:chgData name="XBOCT4 XBOCT4" userId="8cf7b2e7ed35d258" providerId="Windows Live" clId="Web-{F0E8417A-44F1-4A56-8D0B-6F49D0B45FA5}" dt="2021-01-14T20:00:01.866" v="860" actId="20577"/>
        <pc:sldMkLst>
          <pc:docMk/>
          <pc:sldMk cId="0" sldId="294"/>
        </pc:sldMkLst>
        <pc:spChg chg="mod">
          <ac:chgData name="XBOCT4 XBOCT4" userId="8cf7b2e7ed35d258" providerId="Windows Live" clId="Web-{F0E8417A-44F1-4A56-8D0B-6F49D0B45FA5}" dt="2021-01-14T20:00:01.866" v="860" actId="20577"/>
          <ac:spMkLst>
            <pc:docMk/>
            <pc:sldMk cId="0" sldId="294"/>
            <ac:spMk id="6" creationId="{20551FC3-FF33-4BDD-999A-195C3F279404}"/>
          </ac:spMkLst>
        </pc:spChg>
        <pc:spChg chg="mod">
          <ac:chgData name="XBOCT4 XBOCT4" userId="8cf7b2e7ed35d258" providerId="Windows Live" clId="Web-{F0E8417A-44F1-4A56-8D0B-6F49D0B45FA5}" dt="2021-01-14T19:47:41.228" v="661" actId="20577"/>
          <ac:spMkLst>
            <pc:docMk/>
            <pc:sldMk cId="0" sldId="294"/>
            <ac:spMk id="11266" creationId="{80A03108-0D11-4588-8A45-8CBB7C525C2D}"/>
          </ac:spMkLst>
        </pc:spChg>
        <pc:picChg chg="mod">
          <ac:chgData name="XBOCT4 XBOCT4" userId="8cf7b2e7ed35d258" providerId="Windows Live" clId="Web-{F0E8417A-44F1-4A56-8D0B-6F49D0B45FA5}" dt="2021-01-14T19:49:12.199" v="662"/>
          <ac:picMkLst>
            <pc:docMk/>
            <pc:sldMk cId="0" sldId="294"/>
            <ac:picMk id="23556" creationId="{CDA71EF4-1429-4551-99E2-A6464B9152B0}"/>
          </ac:picMkLst>
        </pc:picChg>
      </pc:sldChg>
      <pc:sldChg chg="modSp">
        <pc:chgData name="XBOCT4 XBOCT4" userId="8cf7b2e7ed35d258" providerId="Windows Live" clId="Web-{F0E8417A-44F1-4A56-8D0B-6F49D0B45FA5}" dt="2021-01-14T19:59:57.757" v="858" actId="20577"/>
        <pc:sldMkLst>
          <pc:docMk/>
          <pc:sldMk cId="0" sldId="295"/>
        </pc:sldMkLst>
        <pc:spChg chg="mod">
          <ac:chgData name="XBOCT4 XBOCT4" userId="8cf7b2e7ed35d258" providerId="Windows Live" clId="Web-{F0E8417A-44F1-4A56-8D0B-6F49D0B45FA5}" dt="2021-01-14T19:59:57.757" v="858" actId="20577"/>
          <ac:spMkLst>
            <pc:docMk/>
            <pc:sldMk cId="0" sldId="295"/>
            <ac:spMk id="8" creationId="{04337CED-B6D6-49F2-99C0-895E9FAA56FB}"/>
          </ac:spMkLst>
        </pc:spChg>
        <pc:spChg chg="mod">
          <ac:chgData name="XBOCT4 XBOCT4" userId="8cf7b2e7ed35d258" providerId="Windows Live" clId="Web-{F0E8417A-44F1-4A56-8D0B-6F49D0B45FA5}" dt="2021-01-14T19:49:40.341" v="666" actId="20577"/>
          <ac:spMkLst>
            <pc:docMk/>
            <pc:sldMk cId="0" sldId="295"/>
            <ac:spMk id="30" creationId="{D2FC0ABB-55D2-45E2-AC24-0BE7066B4B8C}"/>
          </ac:spMkLst>
        </pc:spChg>
        <pc:picChg chg="mod">
          <ac:chgData name="XBOCT4 XBOCT4" userId="8cf7b2e7ed35d258" providerId="Windows Live" clId="Web-{F0E8417A-44F1-4A56-8D0B-6F49D0B45FA5}" dt="2021-01-14T19:50:17.123" v="667"/>
          <ac:picMkLst>
            <pc:docMk/>
            <pc:sldMk cId="0" sldId="295"/>
            <ac:picMk id="24580" creationId="{9B5CBCE0-9EBF-4991-935D-99C151D59A86}"/>
          </ac:picMkLst>
        </pc:picChg>
      </pc:sldChg>
      <pc:sldChg chg="modSp">
        <pc:chgData name="XBOCT4 XBOCT4" userId="8cf7b2e7ed35d258" providerId="Windows Live" clId="Web-{F0E8417A-44F1-4A56-8D0B-6F49D0B45FA5}" dt="2021-01-14T19:59:51.975" v="856" actId="20577"/>
        <pc:sldMkLst>
          <pc:docMk/>
          <pc:sldMk cId="0" sldId="296"/>
        </pc:sldMkLst>
        <pc:spChg chg="mod">
          <ac:chgData name="XBOCT4 XBOCT4" userId="8cf7b2e7ed35d258" providerId="Windows Live" clId="Web-{F0E8417A-44F1-4A56-8D0B-6F49D0B45FA5}" dt="2021-01-14T19:59:51.975" v="856" actId="20577"/>
          <ac:spMkLst>
            <pc:docMk/>
            <pc:sldMk cId="0" sldId="296"/>
            <ac:spMk id="5" creationId="{9E241EB5-3A8B-4D32-B57D-6392923E525C}"/>
          </ac:spMkLst>
        </pc:spChg>
        <pc:spChg chg="mod">
          <ac:chgData name="XBOCT4 XBOCT4" userId="8cf7b2e7ed35d258" providerId="Windows Live" clId="Web-{F0E8417A-44F1-4A56-8D0B-6F49D0B45FA5}" dt="2021-01-14T19:50:36.889" v="675" actId="20577"/>
          <ac:spMkLst>
            <pc:docMk/>
            <pc:sldMk cId="0" sldId="296"/>
            <ac:spMk id="30" creationId="{3E621E21-D293-406A-B9D8-4D9A140AABE9}"/>
          </ac:spMkLst>
        </pc:spChg>
        <pc:picChg chg="mod">
          <ac:chgData name="XBOCT4 XBOCT4" userId="8cf7b2e7ed35d258" providerId="Windows Live" clId="Web-{F0E8417A-44F1-4A56-8D0B-6F49D0B45FA5}" dt="2021-01-14T19:51:11.641" v="676"/>
          <ac:picMkLst>
            <pc:docMk/>
            <pc:sldMk cId="0" sldId="296"/>
            <ac:picMk id="25604" creationId="{B5F8DECD-F724-410B-8DE9-1BA030E1ED02}"/>
          </ac:picMkLst>
        </pc:picChg>
      </pc:sldChg>
      <pc:sldChg chg="del">
        <pc:chgData name="XBOCT4 XBOCT4" userId="8cf7b2e7ed35d258" providerId="Windows Live" clId="Web-{F0E8417A-44F1-4A56-8D0B-6F49D0B45FA5}" dt="2021-01-14T19:51:37.657" v="677"/>
        <pc:sldMkLst>
          <pc:docMk/>
          <pc:sldMk cId="0" sldId="297"/>
        </pc:sldMkLst>
      </pc:sldChg>
      <pc:sldChg chg="modSp">
        <pc:chgData name="XBOCT4 XBOCT4" userId="8cf7b2e7ed35d258" providerId="Windows Live" clId="Web-{F0E8417A-44F1-4A56-8D0B-6F49D0B45FA5}" dt="2021-01-14T19:59:44.335" v="854" actId="20577"/>
        <pc:sldMkLst>
          <pc:docMk/>
          <pc:sldMk cId="0" sldId="298"/>
        </pc:sldMkLst>
        <pc:spChg chg="mod">
          <ac:chgData name="XBOCT4 XBOCT4" userId="8cf7b2e7ed35d258" providerId="Windows Live" clId="Web-{F0E8417A-44F1-4A56-8D0B-6F49D0B45FA5}" dt="2021-01-14T19:59:44.335" v="854" actId="20577"/>
          <ac:spMkLst>
            <pc:docMk/>
            <pc:sldMk cId="0" sldId="298"/>
            <ac:spMk id="5" creationId="{7C45707F-7263-4885-B2B1-AF887FEEC87E}"/>
          </ac:spMkLst>
        </pc:spChg>
        <pc:picChg chg="mod">
          <ac:chgData name="XBOCT4 XBOCT4" userId="8cf7b2e7ed35d258" providerId="Windows Live" clId="Web-{F0E8417A-44F1-4A56-8D0B-6F49D0B45FA5}" dt="2021-01-14T19:52:34.768" v="678"/>
          <ac:picMkLst>
            <pc:docMk/>
            <pc:sldMk cId="0" sldId="298"/>
            <ac:picMk id="27652" creationId="{2D72DFE8-FCF7-4A4B-A621-3142FD839B1F}"/>
          </ac:picMkLst>
        </pc:picChg>
      </pc:sldChg>
      <pc:sldChg chg="del">
        <pc:chgData name="XBOCT4 XBOCT4" userId="8cf7b2e7ed35d258" providerId="Windows Live" clId="Web-{F0E8417A-44F1-4A56-8D0B-6F49D0B45FA5}" dt="2021-01-14T19:52:51.925" v="679"/>
        <pc:sldMkLst>
          <pc:docMk/>
          <pc:sldMk cId="0" sldId="300"/>
        </pc:sldMkLst>
      </pc:sldChg>
      <pc:sldChg chg="modSp">
        <pc:chgData name="XBOCT4 XBOCT4" userId="8cf7b2e7ed35d258" providerId="Windows Live" clId="Web-{F0E8417A-44F1-4A56-8D0B-6F49D0B45FA5}" dt="2021-01-14T19:59:38.709" v="853" actId="20577"/>
        <pc:sldMkLst>
          <pc:docMk/>
          <pc:sldMk cId="0" sldId="301"/>
        </pc:sldMkLst>
        <pc:spChg chg="mod">
          <ac:chgData name="XBOCT4 XBOCT4" userId="8cf7b2e7ed35d258" providerId="Windows Live" clId="Web-{F0E8417A-44F1-4A56-8D0B-6F49D0B45FA5}" dt="2021-01-14T19:59:38.709" v="853" actId="20577"/>
          <ac:spMkLst>
            <pc:docMk/>
            <pc:sldMk cId="0" sldId="301"/>
            <ac:spMk id="5" creationId="{1431EAF0-3DFE-4259-9C6D-E75917379399}"/>
          </ac:spMkLst>
        </pc:spChg>
        <pc:picChg chg="mod">
          <ac:chgData name="XBOCT4 XBOCT4" userId="8cf7b2e7ed35d258" providerId="Windows Live" clId="Web-{F0E8417A-44F1-4A56-8D0B-6F49D0B45FA5}" dt="2021-01-14T19:53:38.223" v="680"/>
          <ac:picMkLst>
            <pc:docMk/>
            <pc:sldMk cId="0" sldId="301"/>
            <ac:picMk id="29700" creationId="{F9B77646-0B9D-4A55-B98C-368DC48F75F5}"/>
          </ac:picMkLst>
        </pc:picChg>
      </pc:sldChg>
      <pc:sldChg chg="del">
        <pc:chgData name="XBOCT4 XBOCT4" userId="8cf7b2e7ed35d258" providerId="Windows Live" clId="Web-{F0E8417A-44F1-4A56-8D0B-6F49D0B45FA5}" dt="2021-01-14T19:53:46.754" v="681"/>
        <pc:sldMkLst>
          <pc:docMk/>
          <pc:sldMk cId="0" sldId="302"/>
        </pc:sldMkLst>
      </pc:sldChg>
      <pc:sldChg chg="del">
        <pc:chgData name="XBOCT4 XBOCT4" userId="8cf7b2e7ed35d258" providerId="Windows Live" clId="Web-{F0E8417A-44F1-4A56-8D0B-6F49D0B45FA5}" dt="2021-01-14T19:53:51.317" v="682"/>
        <pc:sldMkLst>
          <pc:docMk/>
          <pc:sldMk cId="0" sldId="303"/>
        </pc:sldMkLst>
      </pc:sldChg>
      <pc:sldChg chg="del">
        <pc:chgData name="XBOCT4 XBOCT4" userId="8cf7b2e7ed35d258" providerId="Windows Live" clId="Web-{F0E8417A-44F1-4A56-8D0B-6F49D0B45FA5}" dt="2021-01-14T19:53:57.489" v="683"/>
        <pc:sldMkLst>
          <pc:docMk/>
          <pc:sldMk cId="0" sldId="304"/>
        </pc:sldMkLst>
      </pc:sldChg>
      <pc:sldChg chg="del">
        <pc:chgData name="XBOCT4 XBOCT4" userId="8cf7b2e7ed35d258" providerId="Windows Live" clId="Web-{F0E8417A-44F1-4A56-8D0B-6F49D0B45FA5}" dt="2021-01-14T19:54:03.614" v="684"/>
        <pc:sldMkLst>
          <pc:docMk/>
          <pc:sldMk cId="0" sldId="305"/>
        </pc:sldMkLst>
      </pc:sldChg>
      <pc:sldChg chg="modSp">
        <pc:chgData name="XBOCT4 XBOCT4" userId="8cf7b2e7ed35d258" providerId="Windows Live" clId="Web-{F0E8417A-44F1-4A56-8D0B-6F49D0B45FA5}" dt="2021-01-14T19:59:33.944" v="852" actId="20577"/>
        <pc:sldMkLst>
          <pc:docMk/>
          <pc:sldMk cId="0" sldId="306"/>
        </pc:sldMkLst>
        <pc:spChg chg="mod">
          <ac:chgData name="XBOCT4 XBOCT4" userId="8cf7b2e7ed35d258" providerId="Windows Live" clId="Web-{F0E8417A-44F1-4A56-8D0B-6F49D0B45FA5}" dt="2021-01-14T19:59:33.944" v="852" actId="20577"/>
          <ac:spMkLst>
            <pc:docMk/>
            <pc:sldMk cId="0" sldId="306"/>
            <ac:spMk id="5" creationId="{8F4E7A2C-3589-449D-9DE2-66C93A5B9415}"/>
          </ac:spMkLst>
        </pc:spChg>
        <pc:spChg chg="mod">
          <ac:chgData name="XBOCT4 XBOCT4" userId="8cf7b2e7ed35d258" providerId="Windows Live" clId="Web-{F0E8417A-44F1-4A56-8D0B-6F49D0B45FA5}" dt="2021-01-14T19:55:30.195" v="745" actId="20577"/>
          <ac:spMkLst>
            <pc:docMk/>
            <pc:sldMk cId="0" sldId="306"/>
            <ac:spMk id="30" creationId="{E554C24A-C770-4604-BF86-E83FB6D3CDAB}"/>
          </ac:spMkLst>
        </pc:spChg>
      </pc:sldChg>
      <pc:sldChg chg="modSp">
        <pc:chgData name="XBOCT4 XBOCT4" userId="8cf7b2e7ed35d258" providerId="Windows Live" clId="Web-{F0E8417A-44F1-4A56-8D0B-6F49D0B45FA5}" dt="2021-01-14T19:59:23.240" v="850" actId="20577"/>
        <pc:sldMkLst>
          <pc:docMk/>
          <pc:sldMk cId="0" sldId="307"/>
        </pc:sldMkLst>
        <pc:spChg chg="mod">
          <ac:chgData name="XBOCT4 XBOCT4" userId="8cf7b2e7ed35d258" providerId="Windows Live" clId="Web-{F0E8417A-44F1-4A56-8D0B-6F49D0B45FA5}" dt="2021-01-14T19:59:23.240" v="850" actId="20577"/>
          <ac:spMkLst>
            <pc:docMk/>
            <pc:sldMk cId="0" sldId="307"/>
            <ac:spMk id="4" creationId="{2D8BD4C0-36BD-46B5-8C0A-AF797639105A}"/>
          </ac:spMkLst>
        </pc:spChg>
        <pc:spChg chg="mod">
          <ac:chgData name="XBOCT4 XBOCT4" userId="8cf7b2e7ed35d258" providerId="Windows Live" clId="Web-{F0E8417A-44F1-4A56-8D0B-6F49D0B45FA5}" dt="2021-01-14T19:58:56.599" v="846" actId="20577"/>
          <ac:spMkLst>
            <pc:docMk/>
            <pc:sldMk cId="0" sldId="307"/>
            <ac:spMk id="30" creationId="{3C282E1D-CBCC-45CA-9F66-7324944F937A}"/>
          </ac:spMkLst>
        </pc:spChg>
      </pc:sldChg>
      <pc:sldChg chg="modSp del">
        <pc:chgData name="XBOCT4 XBOCT4" userId="8cf7b2e7ed35d258" providerId="Windows Live" clId="Web-{F0E8417A-44F1-4A56-8D0B-6F49D0B45FA5}" dt="2021-01-14T19:41:50.436" v="593"/>
        <pc:sldMkLst>
          <pc:docMk/>
          <pc:sldMk cId="0" sldId="308"/>
        </pc:sldMkLst>
        <pc:spChg chg="mod">
          <ac:chgData name="XBOCT4 XBOCT4" userId="8cf7b2e7ed35d258" providerId="Windows Live" clId="Web-{F0E8417A-44F1-4A56-8D0B-6F49D0B45FA5}" dt="2021-01-14T19:41:44.405" v="592" actId="20577"/>
          <ac:spMkLst>
            <pc:docMk/>
            <pc:sldMk cId="0" sldId="308"/>
            <ac:spMk id="7" creationId="{26298D65-B53D-49D5-BAF1-604C8E698D9A}"/>
          </ac:spMkLst>
        </pc:spChg>
      </pc:sldChg>
    </pc:docChg>
  </pc:docChgLst>
</pc:chgInfo>
</file>

<file path=ppt/drawings/_rels/vmlDrawing1.vml.rels><?xml version="1.0" encoding="UTF-8" standalone="yes"?>
<Relationships xmlns="http://schemas.openxmlformats.org/package/2006/relationships"><Relationship Id="rId1" Type="http://schemas.openxmlformats.org/officeDocument/2006/relationships/image" Target="../media/image1.png"/></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0658" name="Rectangle 2">
            <a:extLst>
              <a:ext uri="{FF2B5EF4-FFF2-40B4-BE49-F238E27FC236}">
                <a16:creationId xmlns:a16="http://schemas.microsoft.com/office/drawing/2014/main" id="{BFA830E3-BD3F-4F5C-8BD7-D3865036E580}"/>
              </a:ext>
            </a:extLst>
          </p:cNvPr>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200">
                <a:latin typeface="Arial" panose="020B0604020202020204" pitchFamily="34" charset="0"/>
              </a:defRPr>
            </a:lvl1pPr>
          </a:lstStyle>
          <a:p>
            <a:pPr>
              <a:defRPr/>
            </a:pPr>
            <a:endParaRPr lang="en-US"/>
          </a:p>
        </p:txBody>
      </p:sp>
      <p:sp>
        <p:nvSpPr>
          <p:cNvPr id="70659" name="Rectangle 3">
            <a:extLst>
              <a:ext uri="{FF2B5EF4-FFF2-40B4-BE49-F238E27FC236}">
                <a16:creationId xmlns:a16="http://schemas.microsoft.com/office/drawing/2014/main" id="{C6619020-571C-445D-BAC2-9FDCAB9BDDDD}"/>
              </a:ext>
            </a:extLst>
          </p:cNvPr>
          <p:cNvSpPr>
            <a:spLocks noGrp="1" noChangeArrowheads="1"/>
          </p:cNvSpPr>
          <p:nvPr>
            <p:ph type="dt" sz="quarter" idx="1"/>
          </p:nvPr>
        </p:nvSpPr>
        <p:spPr bwMode="auto">
          <a:xfrm>
            <a:off x="3884613"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200">
                <a:latin typeface="Arial" panose="020B0604020202020204" pitchFamily="34" charset="0"/>
              </a:defRPr>
            </a:lvl1pPr>
          </a:lstStyle>
          <a:p>
            <a:pPr>
              <a:defRPr/>
            </a:pPr>
            <a:endParaRPr lang="en-US"/>
          </a:p>
        </p:txBody>
      </p:sp>
      <p:sp>
        <p:nvSpPr>
          <p:cNvPr id="70660" name="Rectangle 4">
            <a:extLst>
              <a:ext uri="{FF2B5EF4-FFF2-40B4-BE49-F238E27FC236}">
                <a16:creationId xmlns:a16="http://schemas.microsoft.com/office/drawing/2014/main" id="{D19FFEBC-1228-4F59-A9D6-BFB8A29542AE}"/>
              </a:ext>
            </a:extLst>
          </p:cNvPr>
          <p:cNvSpPr>
            <a:spLocks noGrp="1" noChangeArrowheads="1"/>
          </p:cNvSpPr>
          <p:nvPr>
            <p:ph type="ftr" sz="quarter" idx="2"/>
          </p:nvPr>
        </p:nvSpPr>
        <p:spPr bwMode="auto">
          <a:xfrm>
            <a:off x="0"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eaLnBrk="1" hangingPunct="1">
              <a:defRPr sz="1200">
                <a:latin typeface="Arial" panose="020B0604020202020204" pitchFamily="34" charset="0"/>
              </a:defRPr>
            </a:lvl1pPr>
          </a:lstStyle>
          <a:p>
            <a:pPr>
              <a:defRPr/>
            </a:pPr>
            <a:endParaRPr lang="en-US"/>
          </a:p>
        </p:txBody>
      </p:sp>
      <p:sp>
        <p:nvSpPr>
          <p:cNvPr id="70661" name="Rectangle 5">
            <a:extLst>
              <a:ext uri="{FF2B5EF4-FFF2-40B4-BE49-F238E27FC236}">
                <a16:creationId xmlns:a16="http://schemas.microsoft.com/office/drawing/2014/main" id="{3BEA2B90-356E-423B-99D5-827929D7B450}"/>
              </a:ext>
            </a:extLst>
          </p:cNvPr>
          <p:cNvSpPr>
            <a:spLocks noGrp="1" noChangeArrowheads="1"/>
          </p:cNvSpPr>
          <p:nvPr>
            <p:ph type="sldNum" sz="quarter" idx="3"/>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eaLnBrk="1" hangingPunct="1">
              <a:defRPr sz="1200"/>
            </a:lvl1pPr>
          </a:lstStyle>
          <a:p>
            <a:fld id="{02753BD3-1F46-4287-97C9-49F5D7D4D092}" type="slidenum">
              <a:rPr lang="en-US" altLang="vi-VN"/>
              <a:pPr/>
              <a:t>‹#›</a:t>
            </a:fld>
            <a:endParaRPr lang="en-US" altLang="vi-VN"/>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17FDE43-ABE8-45E1-AC13-7FBF4AAC158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Arial" charset="0"/>
              </a:defRPr>
            </a:lvl1pPr>
          </a:lstStyle>
          <a:p>
            <a:pPr>
              <a:defRPr/>
            </a:pPr>
            <a:endParaRPr lang="en-US"/>
          </a:p>
        </p:txBody>
      </p:sp>
      <p:sp>
        <p:nvSpPr>
          <p:cNvPr id="3" name="Date Placeholder 2">
            <a:extLst>
              <a:ext uri="{FF2B5EF4-FFF2-40B4-BE49-F238E27FC236}">
                <a16:creationId xmlns:a16="http://schemas.microsoft.com/office/drawing/2014/main" id="{79C3DC28-812A-4745-B596-26443B358CA6}"/>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Arial" charset="0"/>
              </a:defRPr>
            </a:lvl1pPr>
          </a:lstStyle>
          <a:p>
            <a:pPr>
              <a:defRPr/>
            </a:pPr>
            <a:fld id="{7C9D0E0F-2CDB-4130-B4D8-D47C4200110F}" type="datetimeFigureOut">
              <a:rPr lang="en-US"/>
              <a:pPr>
                <a:defRPr/>
              </a:pPr>
              <a:t>1/14/2021</a:t>
            </a:fld>
            <a:endParaRPr lang="en-US"/>
          </a:p>
        </p:txBody>
      </p:sp>
      <p:sp>
        <p:nvSpPr>
          <p:cNvPr id="4" name="Slide Image Placeholder 3">
            <a:extLst>
              <a:ext uri="{FF2B5EF4-FFF2-40B4-BE49-F238E27FC236}">
                <a16:creationId xmlns:a16="http://schemas.microsoft.com/office/drawing/2014/main" id="{E3AFD26E-1CE9-4F5B-8EC3-2A4FB5C07619}"/>
              </a:ext>
            </a:extLst>
          </p:cNvPr>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a:extLst>
              <a:ext uri="{FF2B5EF4-FFF2-40B4-BE49-F238E27FC236}">
                <a16:creationId xmlns:a16="http://schemas.microsoft.com/office/drawing/2014/main" id="{7C0F919D-52E8-4BDD-8629-CC883BD02058}"/>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AF56DBB6-F957-4A92-AC74-F22514B33098}"/>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Arial" charset="0"/>
              </a:defRPr>
            </a:lvl1pPr>
          </a:lstStyle>
          <a:p>
            <a:pPr>
              <a:defRPr/>
            </a:pPr>
            <a:endParaRPr lang="en-US"/>
          </a:p>
        </p:txBody>
      </p:sp>
      <p:sp>
        <p:nvSpPr>
          <p:cNvPr id="7" name="Slide Number Placeholder 6">
            <a:extLst>
              <a:ext uri="{FF2B5EF4-FFF2-40B4-BE49-F238E27FC236}">
                <a16:creationId xmlns:a16="http://schemas.microsoft.com/office/drawing/2014/main" id="{0C6E1498-DB41-4289-A6A0-2A54E61F75C0}"/>
              </a:ext>
            </a:extLst>
          </p:cNvPr>
          <p:cNvSpPr>
            <a:spLocks noGrp="1"/>
          </p:cNvSpPr>
          <p:nvPr>
            <p:ph type="sldNum" sz="quarter" idx="5"/>
          </p:nvPr>
        </p:nvSpPr>
        <p:spPr>
          <a:xfrm>
            <a:off x="3884613" y="8685213"/>
            <a:ext cx="2971800" cy="458787"/>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6CF58897-F8FB-4085-B05C-3D1F2897D70A}" type="slidenum">
              <a:rPr lang="en-US" altLang="vi-VN"/>
              <a:pPr/>
              <a:t>‹#›</a:t>
            </a:fld>
            <a:endParaRPr lang="en-US" altLang="vi-VN"/>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bwMode="ltGray">
      <p:bgPr>
        <a:blipFill dpi="0" rotWithShape="0">
          <a:blip r:embed="rId2"/>
          <a:srcRect/>
          <a:stretch>
            <a:fillRect/>
          </a:stretch>
        </a:blipFill>
        <a:effectLst/>
      </p:bgPr>
    </p:bg>
    <p:spTree>
      <p:nvGrpSpPr>
        <p:cNvPr id="1" name=""/>
        <p:cNvGrpSpPr/>
        <p:nvPr/>
      </p:nvGrpSpPr>
      <p:grpSpPr>
        <a:xfrm>
          <a:off x="0" y="0"/>
          <a:ext cx="0" cy="0"/>
          <a:chOff x="0" y="0"/>
          <a:chExt cx="0" cy="0"/>
        </a:xfrm>
      </p:grpSpPr>
      <p:grpSp>
        <p:nvGrpSpPr>
          <p:cNvPr id="4" name="Group 57">
            <a:extLst>
              <a:ext uri="{FF2B5EF4-FFF2-40B4-BE49-F238E27FC236}">
                <a16:creationId xmlns:a16="http://schemas.microsoft.com/office/drawing/2014/main" id="{7306B8FF-ED88-417C-A806-D4C3038F97C6}"/>
              </a:ext>
            </a:extLst>
          </p:cNvPr>
          <p:cNvGrpSpPr>
            <a:grpSpLocks/>
          </p:cNvGrpSpPr>
          <p:nvPr/>
        </p:nvGrpSpPr>
        <p:grpSpPr bwMode="auto">
          <a:xfrm>
            <a:off x="0" y="6245225"/>
            <a:ext cx="9144000" cy="612775"/>
            <a:chOff x="0" y="3934"/>
            <a:chExt cx="5760" cy="386"/>
          </a:xfrm>
        </p:grpSpPr>
        <p:sp>
          <p:nvSpPr>
            <p:cNvPr id="5" name="Rectangle 55">
              <a:extLst>
                <a:ext uri="{FF2B5EF4-FFF2-40B4-BE49-F238E27FC236}">
                  <a16:creationId xmlns:a16="http://schemas.microsoft.com/office/drawing/2014/main" id="{606F4288-A026-41DB-9297-6C63F2F78947}"/>
                </a:ext>
              </a:extLst>
            </p:cNvPr>
            <p:cNvSpPr>
              <a:spLocks noChangeArrowheads="1"/>
            </p:cNvSpPr>
            <p:nvPr userDrawn="1"/>
          </p:nvSpPr>
          <p:spPr bwMode="gray">
            <a:xfrm>
              <a:off x="0" y="4064"/>
              <a:ext cx="5760" cy="256"/>
            </a:xfrm>
            <a:prstGeom prst="rect">
              <a:avLst/>
            </a:prstGeom>
            <a:solidFill>
              <a:schemeClr val="tx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defRPr/>
              </a:pPr>
              <a:endParaRPr lang="en-US"/>
            </a:p>
          </p:txBody>
        </p:sp>
        <p:sp>
          <p:nvSpPr>
            <p:cNvPr id="6" name="Freeform 56">
              <a:extLst>
                <a:ext uri="{FF2B5EF4-FFF2-40B4-BE49-F238E27FC236}">
                  <a16:creationId xmlns:a16="http://schemas.microsoft.com/office/drawing/2014/main" id="{5A7D2FD5-851D-4FED-AFC5-7430BC7601DF}"/>
                </a:ext>
              </a:extLst>
            </p:cNvPr>
            <p:cNvSpPr>
              <a:spLocks/>
            </p:cNvSpPr>
            <p:nvPr userDrawn="1"/>
          </p:nvSpPr>
          <p:spPr bwMode="gray">
            <a:xfrm>
              <a:off x="4425" y="3934"/>
              <a:ext cx="1335" cy="194"/>
            </a:xfrm>
            <a:custGeom>
              <a:avLst/>
              <a:gdLst>
                <a:gd name="T0" fmla="*/ 0 w 1335"/>
                <a:gd name="T1" fmla="*/ 137 h 194"/>
                <a:gd name="T2" fmla="*/ 229 w 1335"/>
                <a:gd name="T3" fmla="*/ 0 h 194"/>
                <a:gd name="T4" fmla="*/ 1335 w 1335"/>
                <a:gd name="T5" fmla="*/ 2 h 194"/>
                <a:gd name="T6" fmla="*/ 1335 w 1335"/>
                <a:gd name="T7" fmla="*/ 194 h 194"/>
                <a:gd name="T8" fmla="*/ 87 w 1335"/>
                <a:gd name="T9" fmla="*/ 194 h 194"/>
                <a:gd name="T10" fmla="*/ 0 w 1335"/>
                <a:gd name="T11" fmla="*/ 137 h 194"/>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335" h="194">
                  <a:moveTo>
                    <a:pt x="0" y="137"/>
                  </a:moveTo>
                  <a:lnTo>
                    <a:pt x="229" y="0"/>
                  </a:lnTo>
                  <a:lnTo>
                    <a:pt x="1335" y="2"/>
                  </a:lnTo>
                  <a:lnTo>
                    <a:pt x="1335" y="194"/>
                  </a:lnTo>
                  <a:lnTo>
                    <a:pt x="87" y="194"/>
                  </a:lnTo>
                  <a:lnTo>
                    <a:pt x="0" y="137"/>
                  </a:lnTo>
                  <a:close/>
                </a:path>
              </a:pathLst>
            </a:cu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vi-VN"/>
            </a:p>
          </p:txBody>
        </p:sp>
      </p:grpSp>
      <p:sp>
        <p:nvSpPr>
          <p:cNvPr id="7" name="Text Box 14">
            <a:extLst>
              <a:ext uri="{FF2B5EF4-FFF2-40B4-BE49-F238E27FC236}">
                <a16:creationId xmlns:a16="http://schemas.microsoft.com/office/drawing/2014/main" id="{38513F55-46A8-42CC-A029-D4C37A207E59}"/>
              </a:ext>
            </a:extLst>
          </p:cNvPr>
          <p:cNvSpPr txBox="1">
            <a:spLocks noChangeArrowheads="1"/>
          </p:cNvSpPr>
          <p:nvPr/>
        </p:nvSpPr>
        <p:spPr bwMode="gray">
          <a:xfrm>
            <a:off x="304800" y="471488"/>
            <a:ext cx="1384300" cy="519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tx1">
                      <a:alpha val="50000"/>
                    </a:schemeClr>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defRPr/>
            </a:pPr>
            <a:r>
              <a:rPr lang="en-US" sz="2800" b="1" i="1">
                <a:solidFill>
                  <a:schemeClr val="accent1"/>
                </a:solidFill>
              </a:rPr>
              <a:t>LOGO</a:t>
            </a:r>
          </a:p>
        </p:txBody>
      </p:sp>
      <p:sp>
        <p:nvSpPr>
          <p:cNvPr id="8" name="Text Box 53">
            <a:extLst>
              <a:ext uri="{FF2B5EF4-FFF2-40B4-BE49-F238E27FC236}">
                <a16:creationId xmlns:a16="http://schemas.microsoft.com/office/drawing/2014/main" id="{0BEC1D16-DE7F-491B-A416-997FA9703FC0}"/>
              </a:ext>
            </a:extLst>
          </p:cNvPr>
          <p:cNvSpPr txBox="1">
            <a:spLocks noChangeArrowheads="1"/>
          </p:cNvSpPr>
          <p:nvPr/>
        </p:nvSpPr>
        <p:spPr bwMode="gray">
          <a:xfrm>
            <a:off x="1676400" y="1905000"/>
            <a:ext cx="3276600"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defRPr/>
            </a:pPr>
            <a:r>
              <a:rPr lang="en-US" sz="1600" b="1"/>
              <a:t>“ Add your company slogan ”</a:t>
            </a:r>
          </a:p>
        </p:txBody>
      </p:sp>
      <p:sp>
        <p:nvSpPr>
          <p:cNvPr id="3075" name="Rectangle 3"/>
          <p:cNvSpPr>
            <a:spLocks noGrp="1" noChangeArrowheads="1"/>
          </p:cNvSpPr>
          <p:nvPr>
            <p:ph type="subTitle" idx="1"/>
          </p:nvPr>
        </p:nvSpPr>
        <p:spPr bwMode="black">
          <a:xfrm>
            <a:off x="1371600" y="5638800"/>
            <a:ext cx="6705600" cy="381000"/>
          </a:xfrm>
          <a:extLst>
            <a:ext uri="{91240B29-F687-4F45-9708-019B960494DF}">
              <a14:hiddenLine xmlns:a14="http://schemas.microsoft.com/office/drawing/2010/main" w="9525">
                <a:solidFill>
                  <a:schemeClr val="bg1"/>
                </a:solidFill>
                <a:miter lim="800000"/>
                <a:headEnd/>
                <a:tailEnd/>
              </a14:hiddenLine>
            </a:ext>
          </a:extLst>
        </p:spPr>
        <p:txBody>
          <a:bodyPr/>
          <a:lstStyle>
            <a:lvl1pPr marL="0" indent="0" algn="ctr">
              <a:buFont typeface="Wingdings" panose="05000000000000000000" pitchFamily="2" charset="2"/>
              <a:buNone/>
              <a:defRPr sz="1600" b="1">
                <a:solidFill>
                  <a:schemeClr val="folHlink"/>
                </a:solidFill>
              </a:defRPr>
            </a:lvl1pPr>
          </a:lstStyle>
          <a:p>
            <a:pPr lvl="0"/>
            <a:r>
              <a:rPr lang="en-US" noProof="0"/>
              <a:t>Click to edit Master subtitle style</a:t>
            </a:r>
          </a:p>
        </p:txBody>
      </p:sp>
      <p:sp>
        <p:nvSpPr>
          <p:cNvPr id="3074" name="Rectangle 2"/>
          <p:cNvSpPr>
            <a:spLocks noGrp="1" noChangeArrowheads="1"/>
          </p:cNvSpPr>
          <p:nvPr>
            <p:ph type="ctrTitle"/>
          </p:nvPr>
        </p:nvSpPr>
        <p:spPr>
          <a:xfrm>
            <a:off x="914400" y="4953000"/>
            <a:ext cx="7391400" cy="762000"/>
          </a:xfrm>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ctr">
              <a:defRPr sz="4000">
                <a:solidFill>
                  <a:schemeClr val="bg1"/>
                </a:solidFill>
              </a:defRPr>
            </a:lvl1pPr>
          </a:lstStyle>
          <a:p>
            <a:pPr lvl="0"/>
            <a:r>
              <a:rPr lang="en-US" noProof="0"/>
              <a:t>Click to edit Master title style</a:t>
            </a:r>
          </a:p>
        </p:txBody>
      </p:sp>
      <p:sp>
        <p:nvSpPr>
          <p:cNvPr id="9" name="Rectangle 4">
            <a:extLst>
              <a:ext uri="{FF2B5EF4-FFF2-40B4-BE49-F238E27FC236}">
                <a16:creationId xmlns:a16="http://schemas.microsoft.com/office/drawing/2014/main" id="{6972E08D-B12D-44B6-A565-8066BFF51E5D}"/>
              </a:ext>
            </a:extLst>
          </p:cNvPr>
          <p:cNvSpPr>
            <a:spLocks noGrp="1" noChangeArrowheads="1"/>
          </p:cNvSpPr>
          <p:nvPr>
            <p:ph type="dt" sz="half" idx="10"/>
          </p:nvPr>
        </p:nvSpPr>
        <p:spPr>
          <a:xfrm>
            <a:off x="457200" y="6477000"/>
            <a:ext cx="2133600" cy="244475"/>
          </a:xfrm>
          <a:extLst>
            <a:ext uri="{909E8E84-426E-40DD-AFC4-6F175D3DCCD1}">
              <a14:hiddenFill xmlns:a14="http://schemas.microsoft.com/office/drawing/2010/main">
                <a:solidFill>
                  <a:schemeClr val="accent1"/>
                </a:solidFill>
              </a14:hiddenFill>
            </a:ext>
          </a:extLst>
        </p:spPr>
        <p:txBody>
          <a:bodyPr/>
          <a:lstStyle>
            <a:lvl1pPr>
              <a:defRPr/>
            </a:lvl1pPr>
          </a:lstStyle>
          <a:p>
            <a:pPr>
              <a:defRPr/>
            </a:pPr>
            <a:endParaRPr lang="en-US"/>
          </a:p>
        </p:txBody>
      </p:sp>
      <p:sp>
        <p:nvSpPr>
          <p:cNvPr id="10" name="Rectangle 5">
            <a:extLst>
              <a:ext uri="{FF2B5EF4-FFF2-40B4-BE49-F238E27FC236}">
                <a16:creationId xmlns:a16="http://schemas.microsoft.com/office/drawing/2014/main" id="{E10F0EB4-72DC-4151-A236-724AD9590695}"/>
              </a:ext>
            </a:extLst>
          </p:cNvPr>
          <p:cNvSpPr>
            <a:spLocks noGrp="1" noChangeArrowheads="1"/>
          </p:cNvSpPr>
          <p:nvPr>
            <p:ph type="ftr" sz="quarter" idx="11"/>
          </p:nvPr>
        </p:nvSpPr>
        <p:spPr>
          <a:xfrm>
            <a:off x="5867400" y="6477000"/>
            <a:ext cx="2895600" cy="244475"/>
          </a:xfrm>
          <a:extLst>
            <a:ext uri="{909E8E84-426E-40DD-AFC4-6F175D3DCCD1}">
              <a14:hiddenFill xmlns:a14="http://schemas.microsoft.com/office/drawing/2010/main">
                <a:solidFill>
                  <a:schemeClr val="accent1"/>
                </a:solidFill>
              </a14:hiddenFill>
            </a:ext>
          </a:extLst>
        </p:spPr>
        <p:txBody>
          <a:bodyPr/>
          <a:lstStyle>
            <a:lvl1pPr>
              <a:defRPr b="0"/>
            </a:lvl1pPr>
          </a:lstStyle>
          <a:p>
            <a:pPr>
              <a:defRPr/>
            </a:pPr>
            <a:endParaRPr lang="en-US"/>
          </a:p>
        </p:txBody>
      </p:sp>
      <p:sp>
        <p:nvSpPr>
          <p:cNvPr id="11" name="Rectangle 6">
            <a:extLst>
              <a:ext uri="{FF2B5EF4-FFF2-40B4-BE49-F238E27FC236}">
                <a16:creationId xmlns:a16="http://schemas.microsoft.com/office/drawing/2014/main" id="{EE81BF3E-08BE-416E-9B56-F7A8F040C81F}"/>
              </a:ext>
            </a:extLst>
          </p:cNvPr>
          <p:cNvSpPr>
            <a:spLocks noGrp="1" noChangeArrowheads="1"/>
          </p:cNvSpPr>
          <p:nvPr>
            <p:ph type="sldNum" sz="quarter" idx="12"/>
          </p:nvPr>
        </p:nvSpPr>
        <p:spPr>
          <a:xfrm>
            <a:off x="3429000" y="6477000"/>
            <a:ext cx="2133600" cy="244475"/>
          </a:xfrm>
          <a:extLst>
            <a:ext uri="{909E8E84-426E-40DD-AFC4-6F175D3DCCD1}">
              <a14:hiddenFill xmlns:a14="http://schemas.microsoft.com/office/drawing/2010/main">
                <a:solidFill>
                  <a:schemeClr val="accent1"/>
                </a:solidFill>
              </a14:hiddenFill>
            </a:ext>
          </a:extLst>
        </p:spPr>
        <p:txBody>
          <a:bodyPr/>
          <a:lstStyle>
            <a:lvl1pPr>
              <a:defRPr/>
            </a:lvl1pPr>
          </a:lstStyle>
          <a:p>
            <a:fld id="{ACF9AC32-7AB3-4F27-8830-7F4140BBA666}" type="slidenum">
              <a:rPr lang="en-US" altLang="vi-VN"/>
              <a:pPr/>
              <a:t>‹#›</a:t>
            </a:fld>
            <a:endParaRPr lang="en-US" altLang="vi-VN"/>
          </a:p>
        </p:txBody>
      </p:sp>
    </p:spTree>
    <p:extLst>
      <p:ext uri="{BB962C8B-B14F-4D97-AF65-F5344CB8AC3E}">
        <p14:creationId xmlns:p14="http://schemas.microsoft.com/office/powerpoint/2010/main" val="1821932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FDDB252E-FF0C-4C26-BF2D-AA0C51A2CDC2}"/>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608BC0A1-BB24-42E2-9EE5-98CE4311A318}"/>
              </a:ext>
            </a:extLst>
          </p:cNvPr>
          <p:cNvSpPr>
            <a:spLocks noGrp="1" noChangeArrowheads="1"/>
          </p:cNvSpPr>
          <p:nvPr>
            <p:ph type="ftr" sz="quarter" idx="11"/>
          </p:nvPr>
        </p:nvSpPr>
        <p:spPr>
          <a:ln/>
        </p:spPr>
        <p:txBody>
          <a:bodyPr/>
          <a:lstStyle>
            <a:lvl1pPr>
              <a:defRPr/>
            </a:lvl1pPr>
          </a:lstStyle>
          <a:p>
            <a:pPr>
              <a:defRPr/>
            </a:pPr>
            <a:r>
              <a:rPr lang="en-US"/>
              <a:t>www.themegallery.com</a:t>
            </a:r>
          </a:p>
        </p:txBody>
      </p:sp>
      <p:sp>
        <p:nvSpPr>
          <p:cNvPr id="6" name="Rectangle 6">
            <a:extLst>
              <a:ext uri="{FF2B5EF4-FFF2-40B4-BE49-F238E27FC236}">
                <a16:creationId xmlns:a16="http://schemas.microsoft.com/office/drawing/2014/main" id="{0760FA36-4287-4886-BE40-AC421C0C6CFE}"/>
              </a:ext>
            </a:extLst>
          </p:cNvPr>
          <p:cNvSpPr>
            <a:spLocks noGrp="1" noChangeArrowheads="1"/>
          </p:cNvSpPr>
          <p:nvPr>
            <p:ph type="sldNum" sz="quarter" idx="12"/>
          </p:nvPr>
        </p:nvSpPr>
        <p:spPr>
          <a:ln/>
        </p:spPr>
        <p:txBody>
          <a:bodyPr/>
          <a:lstStyle>
            <a:lvl1pPr>
              <a:defRPr/>
            </a:lvl1pPr>
          </a:lstStyle>
          <a:p>
            <a:fld id="{08C1C425-B3AC-481B-A67D-4E9A01708967}" type="slidenum">
              <a:rPr lang="en-US" altLang="vi-VN"/>
              <a:pPr/>
              <a:t>‹#›</a:t>
            </a:fld>
            <a:endParaRPr lang="en-US" altLang="vi-VN"/>
          </a:p>
        </p:txBody>
      </p:sp>
    </p:spTree>
    <p:extLst>
      <p:ext uri="{BB962C8B-B14F-4D97-AF65-F5344CB8AC3E}">
        <p14:creationId xmlns:p14="http://schemas.microsoft.com/office/powerpoint/2010/main" val="17190277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503238"/>
            <a:ext cx="2057400" cy="589756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503238"/>
            <a:ext cx="6019800"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8A09B614-E966-4CCE-9DA2-E2E33CE4E063}"/>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6A77CB31-51FA-4438-BCFD-136A0536CBEA}"/>
              </a:ext>
            </a:extLst>
          </p:cNvPr>
          <p:cNvSpPr>
            <a:spLocks noGrp="1" noChangeArrowheads="1"/>
          </p:cNvSpPr>
          <p:nvPr>
            <p:ph type="ftr" sz="quarter" idx="11"/>
          </p:nvPr>
        </p:nvSpPr>
        <p:spPr>
          <a:ln/>
        </p:spPr>
        <p:txBody>
          <a:bodyPr/>
          <a:lstStyle>
            <a:lvl1pPr>
              <a:defRPr/>
            </a:lvl1pPr>
          </a:lstStyle>
          <a:p>
            <a:pPr>
              <a:defRPr/>
            </a:pPr>
            <a:r>
              <a:rPr lang="en-US"/>
              <a:t>www.themegallery.com</a:t>
            </a:r>
          </a:p>
        </p:txBody>
      </p:sp>
      <p:sp>
        <p:nvSpPr>
          <p:cNvPr id="6" name="Rectangle 6">
            <a:extLst>
              <a:ext uri="{FF2B5EF4-FFF2-40B4-BE49-F238E27FC236}">
                <a16:creationId xmlns:a16="http://schemas.microsoft.com/office/drawing/2014/main" id="{70CBB237-FEB6-4A3B-ACA4-39A0C2F517CD}"/>
              </a:ext>
            </a:extLst>
          </p:cNvPr>
          <p:cNvSpPr>
            <a:spLocks noGrp="1" noChangeArrowheads="1"/>
          </p:cNvSpPr>
          <p:nvPr>
            <p:ph type="sldNum" sz="quarter" idx="12"/>
          </p:nvPr>
        </p:nvSpPr>
        <p:spPr>
          <a:ln/>
        </p:spPr>
        <p:txBody>
          <a:bodyPr/>
          <a:lstStyle>
            <a:lvl1pPr>
              <a:defRPr/>
            </a:lvl1pPr>
          </a:lstStyle>
          <a:p>
            <a:fld id="{76D22209-5593-401C-BDD6-DF6BE888DBE7}" type="slidenum">
              <a:rPr lang="en-US" altLang="vi-VN"/>
              <a:pPr/>
              <a:t>‹#›</a:t>
            </a:fld>
            <a:endParaRPr lang="en-US" altLang="vi-VN"/>
          </a:p>
        </p:txBody>
      </p:sp>
    </p:spTree>
    <p:extLst>
      <p:ext uri="{BB962C8B-B14F-4D97-AF65-F5344CB8AC3E}">
        <p14:creationId xmlns:p14="http://schemas.microsoft.com/office/powerpoint/2010/main" val="10829769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762000" y="503238"/>
            <a:ext cx="7848600" cy="563562"/>
          </a:xfrm>
        </p:spPr>
        <p:txBody>
          <a:bodyPr/>
          <a:lstStyle/>
          <a:p>
            <a:r>
              <a:rPr lang="en-US"/>
              <a:t>Click to edit Master title style</a:t>
            </a:r>
          </a:p>
        </p:txBody>
      </p:sp>
      <p:sp>
        <p:nvSpPr>
          <p:cNvPr id="3" name="Table Placeholder 2"/>
          <p:cNvSpPr>
            <a:spLocks noGrp="1"/>
          </p:cNvSpPr>
          <p:nvPr>
            <p:ph type="tbl" idx="1"/>
          </p:nvPr>
        </p:nvSpPr>
        <p:spPr>
          <a:xfrm>
            <a:off x="457200" y="1371600"/>
            <a:ext cx="8229600" cy="5029200"/>
          </a:xfrm>
        </p:spPr>
        <p:txBody>
          <a:bodyPr/>
          <a:lstStyle/>
          <a:p>
            <a:pPr lvl="0"/>
            <a:r>
              <a:rPr lang="en-US" noProof="0"/>
              <a:t>Click icon to add table</a:t>
            </a:r>
          </a:p>
        </p:txBody>
      </p:sp>
      <p:sp>
        <p:nvSpPr>
          <p:cNvPr id="4" name="Rectangle 4">
            <a:extLst>
              <a:ext uri="{FF2B5EF4-FFF2-40B4-BE49-F238E27FC236}">
                <a16:creationId xmlns:a16="http://schemas.microsoft.com/office/drawing/2014/main" id="{3DEC414E-D45E-4A01-A0B0-DD5CD6F36423}"/>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0801B343-8296-4B7F-A513-94572014AF8F}"/>
              </a:ext>
            </a:extLst>
          </p:cNvPr>
          <p:cNvSpPr>
            <a:spLocks noGrp="1" noChangeArrowheads="1"/>
          </p:cNvSpPr>
          <p:nvPr>
            <p:ph type="ftr" sz="quarter" idx="11"/>
          </p:nvPr>
        </p:nvSpPr>
        <p:spPr>
          <a:ln/>
        </p:spPr>
        <p:txBody>
          <a:bodyPr/>
          <a:lstStyle>
            <a:lvl1pPr>
              <a:defRPr/>
            </a:lvl1pPr>
          </a:lstStyle>
          <a:p>
            <a:pPr>
              <a:defRPr/>
            </a:pPr>
            <a:r>
              <a:rPr lang="en-US"/>
              <a:t>www.themegallery.com</a:t>
            </a:r>
          </a:p>
        </p:txBody>
      </p:sp>
      <p:sp>
        <p:nvSpPr>
          <p:cNvPr id="6" name="Rectangle 6">
            <a:extLst>
              <a:ext uri="{FF2B5EF4-FFF2-40B4-BE49-F238E27FC236}">
                <a16:creationId xmlns:a16="http://schemas.microsoft.com/office/drawing/2014/main" id="{5E4B5FC4-2FAC-4F4A-9B4F-0C56152F4EF1}"/>
              </a:ext>
            </a:extLst>
          </p:cNvPr>
          <p:cNvSpPr>
            <a:spLocks noGrp="1" noChangeArrowheads="1"/>
          </p:cNvSpPr>
          <p:nvPr>
            <p:ph type="sldNum" sz="quarter" idx="12"/>
          </p:nvPr>
        </p:nvSpPr>
        <p:spPr>
          <a:ln/>
        </p:spPr>
        <p:txBody>
          <a:bodyPr/>
          <a:lstStyle>
            <a:lvl1pPr>
              <a:defRPr/>
            </a:lvl1pPr>
          </a:lstStyle>
          <a:p>
            <a:fld id="{85B95479-3B2C-44BF-874F-2D8D890F5FB8}" type="slidenum">
              <a:rPr lang="en-US" altLang="vi-VN"/>
              <a:pPr/>
              <a:t>‹#›</a:t>
            </a:fld>
            <a:endParaRPr lang="en-US" altLang="vi-VN"/>
          </a:p>
        </p:txBody>
      </p:sp>
    </p:spTree>
    <p:extLst>
      <p:ext uri="{BB962C8B-B14F-4D97-AF65-F5344CB8AC3E}">
        <p14:creationId xmlns:p14="http://schemas.microsoft.com/office/powerpoint/2010/main" val="3100397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2E31550E-3195-459B-9D09-C18C7849BA00}"/>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0C648667-4C88-462D-ABF2-58483D727169}"/>
              </a:ext>
            </a:extLst>
          </p:cNvPr>
          <p:cNvSpPr>
            <a:spLocks noGrp="1" noChangeArrowheads="1"/>
          </p:cNvSpPr>
          <p:nvPr>
            <p:ph type="ftr" sz="quarter" idx="11"/>
          </p:nvPr>
        </p:nvSpPr>
        <p:spPr>
          <a:ln/>
        </p:spPr>
        <p:txBody>
          <a:bodyPr/>
          <a:lstStyle>
            <a:lvl1pPr>
              <a:defRPr/>
            </a:lvl1pPr>
          </a:lstStyle>
          <a:p>
            <a:pPr>
              <a:defRPr/>
            </a:pPr>
            <a:r>
              <a:rPr lang="en-US"/>
              <a:t>www.themegallery.com</a:t>
            </a:r>
          </a:p>
        </p:txBody>
      </p:sp>
      <p:sp>
        <p:nvSpPr>
          <p:cNvPr id="6" name="Rectangle 6">
            <a:extLst>
              <a:ext uri="{FF2B5EF4-FFF2-40B4-BE49-F238E27FC236}">
                <a16:creationId xmlns:a16="http://schemas.microsoft.com/office/drawing/2014/main" id="{E97F9424-6418-4D52-964E-180A9660A459}"/>
              </a:ext>
            </a:extLst>
          </p:cNvPr>
          <p:cNvSpPr>
            <a:spLocks noGrp="1" noChangeArrowheads="1"/>
          </p:cNvSpPr>
          <p:nvPr>
            <p:ph type="sldNum" sz="quarter" idx="12"/>
          </p:nvPr>
        </p:nvSpPr>
        <p:spPr>
          <a:ln/>
        </p:spPr>
        <p:txBody>
          <a:bodyPr/>
          <a:lstStyle>
            <a:lvl1pPr>
              <a:defRPr/>
            </a:lvl1pPr>
          </a:lstStyle>
          <a:p>
            <a:fld id="{E8678D71-23DD-44D3-9E0B-F9E51DE54398}" type="slidenum">
              <a:rPr lang="en-US" altLang="vi-VN"/>
              <a:pPr/>
              <a:t>‹#›</a:t>
            </a:fld>
            <a:endParaRPr lang="en-US" altLang="vi-VN"/>
          </a:p>
        </p:txBody>
      </p:sp>
    </p:spTree>
    <p:extLst>
      <p:ext uri="{BB962C8B-B14F-4D97-AF65-F5344CB8AC3E}">
        <p14:creationId xmlns:p14="http://schemas.microsoft.com/office/powerpoint/2010/main" val="32681352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8"/>
            <a:ext cx="78867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623888" y="4589463"/>
            <a:ext cx="78867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
        <p:nvSpPr>
          <p:cNvPr id="4" name="Rectangle 4">
            <a:extLst>
              <a:ext uri="{FF2B5EF4-FFF2-40B4-BE49-F238E27FC236}">
                <a16:creationId xmlns:a16="http://schemas.microsoft.com/office/drawing/2014/main" id="{C341D4C8-87E7-45AB-812A-7F79330B9E7A}"/>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2A75D874-C322-440C-A8D2-B437BFB4CCB6}"/>
              </a:ext>
            </a:extLst>
          </p:cNvPr>
          <p:cNvSpPr>
            <a:spLocks noGrp="1" noChangeArrowheads="1"/>
          </p:cNvSpPr>
          <p:nvPr>
            <p:ph type="ftr" sz="quarter" idx="11"/>
          </p:nvPr>
        </p:nvSpPr>
        <p:spPr>
          <a:ln/>
        </p:spPr>
        <p:txBody>
          <a:bodyPr/>
          <a:lstStyle>
            <a:lvl1pPr>
              <a:defRPr/>
            </a:lvl1pPr>
          </a:lstStyle>
          <a:p>
            <a:pPr>
              <a:defRPr/>
            </a:pPr>
            <a:r>
              <a:rPr lang="en-US"/>
              <a:t>www.themegallery.com</a:t>
            </a:r>
          </a:p>
        </p:txBody>
      </p:sp>
      <p:sp>
        <p:nvSpPr>
          <p:cNvPr id="6" name="Rectangle 6">
            <a:extLst>
              <a:ext uri="{FF2B5EF4-FFF2-40B4-BE49-F238E27FC236}">
                <a16:creationId xmlns:a16="http://schemas.microsoft.com/office/drawing/2014/main" id="{7A99AF46-8089-4789-A559-5F5ABBCE18D3}"/>
              </a:ext>
            </a:extLst>
          </p:cNvPr>
          <p:cNvSpPr>
            <a:spLocks noGrp="1" noChangeArrowheads="1"/>
          </p:cNvSpPr>
          <p:nvPr>
            <p:ph type="sldNum" sz="quarter" idx="12"/>
          </p:nvPr>
        </p:nvSpPr>
        <p:spPr>
          <a:ln/>
        </p:spPr>
        <p:txBody>
          <a:bodyPr/>
          <a:lstStyle>
            <a:lvl1pPr>
              <a:defRPr/>
            </a:lvl1pPr>
          </a:lstStyle>
          <a:p>
            <a:fld id="{D3670343-1CFA-484D-BCC4-F9C032A89B9A}" type="slidenum">
              <a:rPr lang="en-US" altLang="vi-VN"/>
              <a:pPr/>
              <a:t>‹#›</a:t>
            </a:fld>
            <a:endParaRPr lang="en-US" altLang="vi-VN"/>
          </a:p>
        </p:txBody>
      </p:sp>
    </p:spTree>
    <p:extLst>
      <p:ext uri="{BB962C8B-B14F-4D97-AF65-F5344CB8AC3E}">
        <p14:creationId xmlns:p14="http://schemas.microsoft.com/office/powerpoint/2010/main" val="30674578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371600"/>
            <a:ext cx="4038600" cy="5029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371600"/>
            <a:ext cx="4038600" cy="5029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a:extLst>
              <a:ext uri="{FF2B5EF4-FFF2-40B4-BE49-F238E27FC236}">
                <a16:creationId xmlns:a16="http://schemas.microsoft.com/office/drawing/2014/main" id="{4867ADA9-B440-44A3-B0D9-A8F22F98890D}"/>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B30B7C60-092A-4F68-BFCC-D7AF44196139}"/>
              </a:ext>
            </a:extLst>
          </p:cNvPr>
          <p:cNvSpPr>
            <a:spLocks noGrp="1" noChangeArrowheads="1"/>
          </p:cNvSpPr>
          <p:nvPr>
            <p:ph type="ftr" sz="quarter" idx="11"/>
          </p:nvPr>
        </p:nvSpPr>
        <p:spPr>
          <a:ln/>
        </p:spPr>
        <p:txBody>
          <a:bodyPr/>
          <a:lstStyle>
            <a:lvl1pPr>
              <a:defRPr/>
            </a:lvl1pPr>
          </a:lstStyle>
          <a:p>
            <a:pPr>
              <a:defRPr/>
            </a:pPr>
            <a:r>
              <a:rPr lang="en-US"/>
              <a:t>www.themegallery.com</a:t>
            </a:r>
          </a:p>
        </p:txBody>
      </p:sp>
      <p:sp>
        <p:nvSpPr>
          <p:cNvPr id="7" name="Rectangle 6">
            <a:extLst>
              <a:ext uri="{FF2B5EF4-FFF2-40B4-BE49-F238E27FC236}">
                <a16:creationId xmlns:a16="http://schemas.microsoft.com/office/drawing/2014/main" id="{51F0A652-60BB-4936-A5A5-3A3ED63886EB}"/>
              </a:ext>
            </a:extLst>
          </p:cNvPr>
          <p:cNvSpPr>
            <a:spLocks noGrp="1" noChangeArrowheads="1"/>
          </p:cNvSpPr>
          <p:nvPr>
            <p:ph type="sldNum" sz="quarter" idx="12"/>
          </p:nvPr>
        </p:nvSpPr>
        <p:spPr>
          <a:ln/>
        </p:spPr>
        <p:txBody>
          <a:bodyPr/>
          <a:lstStyle>
            <a:lvl1pPr>
              <a:defRPr/>
            </a:lvl1pPr>
          </a:lstStyle>
          <a:p>
            <a:fld id="{EEB8839F-BB3F-42F1-B3E6-FFED94F16B2A}" type="slidenum">
              <a:rPr lang="en-US" altLang="vi-VN"/>
              <a:pPr/>
              <a:t>‹#›</a:t>
            </a:fld>
            <a:endParaRPr lang="en-US" altLang="vi-VN"/>
          </a:p>
        </p:txBody>
      </p:sp>
    </p:spTree>
    <p:extLst>
      <p:ext uri="{BB962C8B-B14F-4D97-AF65-F5344CB8AC3E}">
        <p14:creationId xmlns:p14="http://schemas.microsoft.com/office/powerpoint/2010/main" val="31546852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30238" y="365125"/>
            <a:ext cx="7886700" cy="1325563"/>
          </a:xfrm>
        </p:spPr>
        <p:txBody>
          <a:bodyPr/>
          <a:lstStyle/>
          <a:p>
            <a:r>
              <a:rPr lang="en-US"/>
              <a:t>Click to edit Master title style</a:t>
            </a:r>
          </a:p>
        </p:txBody>
      </p:sp>
      <p:sp>
        <p:nvSpPr>
          <p:cNvPr id="3" name="Text Placeholder 2"/>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30238" y="2505075"/>
            <a:ext cx="386873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7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a:extLst>
              <a:ext uri="{FF2B5EF4-FFF2-40B4-BE49-F238E27FC236}">
                <a16:creationId xmlns:a16="http://schemas.microsoft.com/office/drawing/2014/main" id="{C346124C-207D-4B82-9508-946D9EB78F23}"/>
              </a:ext>
            </a:extLst>
          </p:cNvPr>
          <p:cNvSpPr>
            <a:spLocks noGrp="1" noChangeArrowheads="1"/>
          </p:cNvSpPr>
          <p:nvPr>
            <p:ph type="dt" sz="half" idx="10"/>
          </p:nvPr>
        </p:nvSpPr>
        <p:spPr>
          <a:ln/>
        </p:spPr>
        <p:txBody>
          <a:bodyPr/>
          <a:lstStyle>
            <a:lvl1pPr>
              <a:defRPr/>
            </a:lvl1pPr>
          </a:lstStyle>
          <a:p>
            <a:pPr>
              <a:defRPr/>
            </a:pPr>
            <a:endParaRPr lang="en-US"/>
          </a:p>
        </p:txBody>
      </p:sp>
      <p:sp>
        <p:nvSpPr>
          <p:cNvPr id="8" name="Rectangle 5">
            <a:extLst>
              <a:ext uri="{FF2B5EF4-FFF2-40B4-BE49-F238E27FC236}">
                <a16:creationId xmlns:a16="http://schemas.microsoft.com/office/drawing/2014/main" id="{F0CFF4EF-36EF-477D-80B1-6BA4B2972C0C}"/>
              </a:ext>
            </a:extLst>
          </p:cNvPr>
          <p:cNvSpPr>
            <a:spLocks noGrp="1" noChangeArrowheads="1"/>
          </p:cNvSpPr>
          <p:nvPr>
            <p:ph type="ftr" sz="quarter" idx="11"/>
          </p:nvPr>
        </p:nvSpPr>
        <p:spPr>
          <a:ln/>
        </p:spPr>
        <p:txBody>
          <a:bodyPr/>
          <a:lstStyle>
            <a:lvl1pPr>
              <a:defRPr/>
            </a:lvl1pPr>
          </a:lstStyle>
          <a:p>
            <a:pPr>
              <a:defRPr/>
            </a:pPr>
            <a:r>
              <a:rPr lang="en-US"/>
              <a:t>www.themegallery.com</a:t>
            </a:r>
          </a:p>
        </p:txBody>
      </p:sp>
      <p:sp>
        <p:nvSpPr>
          <p:cNvPr id="9" name="Rectangle 6">
            <a:extLst>
              <a:ext uri="{FF2B5EF4-FFF2-40B4-BE49-F238E27FC236}">
                <a16:creationId xmlns:a16="http://schemas.microsoft.com/office/drawing/2014/main" id="{41507F1E-5F13-40CF-A8F6-F5CAB63B075F}"/>
              </a:ext>
            </a:extLst>
          </p:cNvPr>
          <p:cNvSpPr>
            <a:spLocks noGrp="1" noChangeArrowheads="1"/>
          </p:cNvSpPr>
          <p:nvPr>
            <p:ph type="sldNum" sz="quarter" idx="12"/>
          </p:nvPr>
        </p:nvSpPr>
        <p:spPr>
          <a:ln/>
        </p:spPr>
        <p:txBody>
          <a:bodyPr/>
          <a:lstStyle>
            <a:lvl1pPr>
              <a:defRPr/>
            </a:lvl1pPr>
          </a:lstStyle>
          <a:p>
            <a:fld id="{6C92C88B-0E44-4AD8-9416-126B17FFF423}" type="slidenum">
              <a:rPr lang="en-US" altLang="vi-VN"/>
              <a:pPr/>
              <a:t>‹#›</a:t>
            </a:fld>
            <a:endParaRPr lang="en-US" altLang="vi-VN"/>
          </a:p>
        </p:txBody>
      </p:sp>
    </p:spTree>
    <p:extLst>
      <p:ext uri="{BB962C8B-B14F-4D97-AF65-F5344CB8AC3E}">
        <p14:creationId xmlns:p14="http://schemas.microsoft.com/office/powerpoint/2010/main" val="37795224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a:extLst>
              <a:ext uri="{FF2B5EF4-FFF2-40B4-BE49-F238E27FC236}">
                <a16:creationId xmlns:a16="http://schemas.microsoft.com/office/drawing/2014/main" id="{FCA51419-03D2-47DA-B033-9111E806F0A3}"/>
              </a:ext>
            </a:extLst>
          </p:cNvPr>
          <p:cNvSpPr>
            <a:spLocks noGrp="1" noChangeArrowheads="1"/>
          </p:cNvSpPr>
          <p:nvPr>
            <p:ph type="dt" sz="half" idx="10"/>
          </p:nvPr>
        </p:nvSpPr>
        <p:spPr>
          <a:ln/>
        </p:spPr>
        <p:txBody>
          <a:bodyPr/>
          <a:lstStyle>
            <a:lvl1pPr>
              <a:defRPr/>
            </a:lvl1pPr>
          </a:lstStyle>
          <a:p>
            <a:pPr>
              <a:defRPr/>
            </a:pPr>
            <a:endParaRPr lang="en-US"/>
          </a:p>
        </p:txBody>
      </p:sp>
      <p:sp>
        <p:nvSpPr>
          <p:cNvPr id="4" name="Rectangle 5">
            <a:extLst>
              <a:ext uri="{FF2B5EF4-FFF2-40B4-BE49-F238E27FC236}">
                <a16:creationId xmlns:a16="http://schemas.microsoft.com/office/drawing/2014/main" id="{83B268A4-9483-4C4F-8647-D023ECCF8DD5}"/>
              </a:ext>
            </a:extLst>
          </p:cNvPr>
          <p:cNvSpPr>
            <a:spLocks noGrp="1" noChangeArrowheads="1"/>
          </p:cNvSpPr>
          <p:nvPr>
            <p:ph type="ftr" sz="quarter" idx="11"/>
          </p:nvPr>
        </p:nvSpPr>
        <p:spPr>
          <a:ln/>
        </p:spPr>
        <p:txBody>
          <a:bodyPr/>
          <a:lstStyle>
            <a:lvl1pPr>
              <a:defRPr/>
            </a:lvl1pPr>
          </a:lstStyle>
          <a:p>
            <a:pPr>
              <a:defRPr/>
            </a:pPr>
            <a:r>
              <a:rPr lang="en-US"/>
              <a:t>www.themegallery.com</a:t>
            </a:r>
          </a:p>
        </p:txBody>
      </p:sp>
      <p:sp>
        <p:nvSpPr>
          <p:cNvPr id="5" name="Rectangle 6">
            <a:extLst>
              <a:ext uri="{FF2B5EF4-FFF2-40B4-BE49-F238E27FC236}">
                <a16:creationId xmlns:a16="http://schemas.microsoft.com/office/drawing/2014/main" id="{F3C9F313-4EB4-41D5-84C3-DCCDFD6BAE69}"/>
              </a:ext>
            </a:extLst>
          </p:cNvPr>
          <p:cNvSpPr>
            <a:spLocks noGrp="1" noChangeArrowheads="1"/>
          </p:cNvSpPr>
          <p:nvPr>
            <p:ph type="sldNum" sz="quarter" idx="12"/>
          </p:nvPr>
        </p:nvSpPr>
        <p:spPr>
          <a:ln/>
        </p:spPr>
        <p:txBody>
          <a:bodyPr/>
          <a:lstStyle>
            <a:lvl1pPr>
              <a:defRPr/>
            </a:lvl1pPr>
          </a:lstStyle>
          <a:p>
            <a:fld id="{5CB84D82-F5B5-408E-8CED-BD18C3061779}" type="slidenum">
              <a:rPr lang="en-US" altLang="vi-VN"/>
              <a:pPr/>
              <a:t>‹#›</a:t>
            </a:fld>
            <a:endParaRPr lang="en-US" altLang="vi-VN"/>
          </a:p>
        </p:txBody>
      </p:sp>
    </p:spTree>
    <p:extLst>
      <p:ext uri="{BB962C8B-B14F-4D97-AF65-F5344CB8AC3E}">
        <p14:creationId xmlns:p14="http://schemas.microsoft.com/office/powerpoint/2010/main" val="40685189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3893516B-BFDC-4356-892A-F86C505C87E2}"/>
              </a:ext>
            </a:extLst>
          </p:cNvPr>
          <p:cNvSpPr>
            <a:spLocks noGrp="1" noChangeArrowheads="1"/>
          </p:cNvSpPr>
          <p:nvPr>
            <p:ph type="dt" sz="half" idx="10"/>
          </p:nvPr>
        </p:nvSpPr>
        <p:spPr>
          <a:ln/>
        </p:spPr>
        <p:txBody>
          <a:bodyPr/>
          <a:lstStyle>
            <a:lvl1pPr>
              <a:defRPr/>
            </a:lvl1pPr>
          </a:lstStyle>
          <a:p>
            <a:pPr>
              <a:defRPr/>
            </a:pPr>
            <a:endParaRPr lang="en-US"/>
          </a:p>
        </p:txBody>
      </p:sp>
      <p:sp>
        <p:nvSpPr>
          <p:cNvPr id="3" name="Rectangle 5">
            <a:extLst>
              <a:ext uri="{FF2B5EF4-FFF2-40B4-BE49-F238E27FC236}">
                <a16:creationId xmlns:a16="http://schemas.microsoft.com/office/drawing/2014/main" id="{E6385F64-1969-47D7-B90F-9B74320C8E49}"/>
              </a:ext>
            </a:extLst>
          </p:cNvPr>
          <p:cNvSpPr>
            <a:spLocks noGrp="1" noChangeArrowheads="1"/>
          </p:cNvSpPr>
          <p:nvPr>
            <p:ph type="ftr" sz="quarter" idx="11"/>
          </p:nvPr>
        </p:nvSpPr>
        <p:spPr>
          <a:ln/>
        </p:spPr>
        <p:txBody>
          <a:bodyPr/>
          <a:lstStyle>
            <a:lvl1pPr>
              <a:defRPr/>
            </a:lvl1pPr>
          </a:lstStyle>
          <a:p>
            <a:pPr>
              <a:defRPr/>
            </a:pPr>
            <a:r>
              <a:rPr lang="en-US"/>
              <a:t>www.themegallery.com</a:t>
            </a:r>
          </a:p>
        </p:txBody>
      </p:sp>
      <p:sp>
        <p:nvSpPr>
          <p:cNvPr id="4" name="Rectangle 6">
            <a:extLst>
              <a:ext uri="{FF2B5EF4-FFF2-40B4-BE49-F238E27FC236}">
                <a16:creationId xmlns:a16="http://schemas.microsoft.com/office/drawing/2014/main" id="{2BA812F3-4F0E-4AF7-9EA9-AE4E275D947F}"/>
              </a:ext>
            </a:extLst>
          </p:cNvPr>
          <p:cNvSpPr>
            <a:spLocks noGrp="1" noChangeArrowheads="1"/>
          </p:cNvSpPr>
          <p:nvPr>
            <p:ph type="sldNum" sz="quarter" idx="12"/>
          </p:nvPr>
        </p:nvSpPr>
        <p:spPr>
          <a:ln/>
        </p:spPr>
        <p:txBody>
          <a:bodyPr/>
          <a:lstStyle>
            <a:lvl1pPr>
              <a:defRPr/>
            </a:lvl1pPr>
          </a:lstStyle>
          <a:p>
            <a:fld id="{9BBB7F49-24C2-4562-B061-98E4EE1C4CA8}" type="slidenum">
              <a:rPr lang="en-US" altLang="vi-VN"/>
              <a:pPr/>
              <a:t>‹#›</a:t>
            </a:fld>
            <a:endParaRPr lang="en-US" altLang="vi-VN"/>
          </a:p>
        </p:txBody>
      </p:sp>
    </p:spTree>
    <p:extLst>
      <p:ext uri="{BB962C8B-B14F-4D97-AF65-F5344CB8AC3E}">
        <p14:creationId xmlns:p14="http://schemas.microsoft.com/office/powerpoint/2010/main" val="3440579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Rectangle 4">
            <a:extLst>
              <a:ext uri="{FF2B5EF4-FFF2-40B4-BE49-F238E27FC236}">
                <a16:creationId xmlns:a16="http://schemas.microsoft.com/office/drawing/2014/main" id="{74F0C5FB-1952-4D29-A66E-28AB1D384DA4}"/>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D3B52000-3A82-4EFA-B33A-3D86A4798CAF}"/>
              </a:ext>
            </a:extLst>
          </p:cNvPr>
          <p:cNvSpPr>
            <a:spLocks noGrp="1" noChangeArrowheads="1"/>
          </p:cNvSpPr>
          <p:nvPr>
            <p:ph type="ftr" sz="quarter" idx="11"/>
          </p:nvPr>
        </p:nvSpPr>
        <p:spPr>
          <a:ln/>
        </p:spPr>
        <p:txBody>
          <a:bodyPr/>
          <a:lstStyle>
            <a:lvl1pPr>
              <a:defRPr/>
            </a:lvl1pPr>
          </a:lstStyle>
          <a:p>
            <a:pPr>
              <a:defRPr/>
            </a:pPr>
            <a:r>
              <a:rPr lang="en-US"/>
              <a:t>www.themegallery.com</a:t>
            </a:r>
          </a:p>
        </p:txBody>
      </p:sp>
      <p:sp>
        <p:nvSpPr>
          <p:cNvPr id="7" name="Rectangle 6">
            <a:extLst>
              <a:ext uri="{FF2B5EF4-FFF2-40B4-BE49-F238E27FC236}">
                <a16:creationId xmlns:a16="http://schemas.microsoft.com/office/drawing/2014/main" id="{8C2C4FD7-14F8-46A4-BD12-B56EEE61FF20}"/>
              </a:ext>
            </a:extLst>
          </p:cNvPr>
          <p:cNvSpPr>
            <a:spLocks noGrp="1" noChangeArrowheads="1"/>
          </p:cNvSpPr>
          <p:nvPr>
            <p:ph type="sldNum" sz="quarter" idx="12"/>
          </p:nvPr>
        </p:nvSpPr>
        <p:spPr>
          <a:ln/>
        </p:spPr>
        <p:txBody>
          <a:bodyPr/>
          <a:lstStyle>
            <a:lvl1pPr>
              <a:defRPr/>
            </a:lvl1pPr>
          </a:lstStyle>
          <a:p>
            <a:fld id="{32A7E2C5-6E05-4FE2-9DCB-B5F88A643A16}" type="slidenum">
              <a:rPr lang="en-US" altLang="vi-VN"/>
              <a:pPr/>
              <a:t>‹#›</a:t>
            </a:fld>
            <a:endParaRPr lang="en-US" altLang="vi-VN"/>
          </a:p>
        </p:txBody>
      </p:sp>
    </p:spTree>
    <p:extLst>
      <p:ext uri="{BB962C8B-B14F-4D97-AF65-F5344CB8AC3E}">
        <p14:creationId xmlns:p14="http://schemas.microsoft.com/office/powerpoint/2010/main" val="40754180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Rectangle 4">
            <a:extLst>
              <a:ext uri="{FF2B5EF4-FFF2-40B4-BE49-F238E27FC236}">
                <a16:creationId xmlns:a16="http://schemas.microsoft.com/office/drawing/2014/main" id="{A9F6E9D0-FFB7-4165-A652-987EC8CFA608}"/>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9D56E0A6-7DCC-4013-B19B-618F7313DB3F}"/>
              </a:ext>
            </a:extLst>
          </p:cNvPr>
          <p:cNvSpPr>
            <a:spLocks noGrp="1" noChangeArrowheads="1"/>
          </p:cNvSpPr>
          <p:nvPr>
            <p:ph type="ftr" sz="quarter" idx="11"/>
          </p:nvPr>
        </p:nvSpPr>
        <p:spPr>
          <a:ln/>
        </p:spPr>
        <p:txBody>
          <a:bodyPr/>
          <a:lstStyle>
            <a:lvl1pPr>
              <a:defRPr/>
            </a:lvl1pPr>
          </a:lstStyle>
          <a:p>
            <a:pPr>
              <a:defRPr/>
            </a:pPr>
            <a:r>
              <a:rPr lang="en-US"/>
              <a:t>www.themegallery.com</a:t>
            </a:r>
          </a:p>
        </p:txBody>
      </p:sp>
      <p:sp>
        <p:nvSpPr>
          <p:cNvPr id="7" name="Rectangle 6">
            <a:extLst>
              <a:ext uri="{FF2B5EF4-FFF2-40B4-BE49-F238E27FC236}">
                <a16:creationId xmlns:a16="http://schemas.microsoft.com/office/drawing/2014/main" id="{ADA2112A-2C28-4675-ACB7-2E8279B728C5}"/>
              </a:ext>
            </a:extLst>
          </p:cNvPr>
          <p:cNvSpPr>
            <a:spLocks noGrp="1" noChangeArrowheads="1"/>
          </p:cNvSpPr>
          <p:nvPr>
            <p:ph type="sldNum" sz="quarter" idx="12"/>
          </p:nvPr>
        </p:nvSpPr>
        <p:spPr>
          <a:ln/>
        </p:spPr>
        <p:txBody>
          <a:bodyPr/>
          <a:lstStyle>
            <a:lvl1pPr>
              <a:defRPr/>
            </a:lvl1pPr>
          </a:lstStyle>
          <a:p>
            <a:fld id="{41F8EBEF-F195-4383-865A-18B45A56CD0C}" type="slidenum">
              <a:rPr lang="en-US" altLang="vi-VN"/>
              <a:pPr/>
              <a:t>‹#›</a:t>
            </a:fld>
            <a:endParaRPr lang="en-US" altLang="vi-VN"/>
          </a:p>
        </p:txBody>
      </p:sp>
    </p:spTree>
    <p:extLst>
      <p:ext uri="{BB962C8B-B14F-4D97-AF65-F5344CB8AC3E}">
        <p14:creationId xmlns:p14="http://schemas.microsoft.com/office/powerpoint/2010/main" val="25102273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oleObject" Target="../embeddings/oleObject1.bin"/><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vmlDrawing" Target="../drawings/vmlDrawing1.v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ltGray">
      <p:bgPr>
        <a:solidFill>
          <a:schemeClr val="bg1"/>
        </a:solidFill>
        <a:effectLst/>
      </p:bgPr>
    </p:bg>
    <p:spTree>
      <p:nvGrpSpPr>
        <p:cNvPr id="1" name=""/>
        <p:cNvGrpSpPr/>
        <p:nvPr/>
      </p:nvGrpSpPr>
      <p:grpSpPr>
        <a:xfrm>
          <a:off x="0" y="0"/>
          <a:ext cx="0" cy="0"/>
          <a:chOff x="0" y="0"/>
          <a:chExt cx="0" cy="0"/>
        </a:xfrm>
      </p:grpSpPr>
      <p:grpSp>
        <p:nvGrpSpPr>
          <p:cNvPr id="1026" name="Group 89">
            <a:extLst>
              <a:ext uri="{FF2B5EF4-FFF2-40B4-BE49-F238E27FC236}">
                <a16:creationId xmlns:a16="http://schemas.microsoft.com/office/drawing/2014/main" id="{A4C55520-6826-464F-8019-4518A11CBDAB}"/>
              </a:ext>
            </a:extLst>
          </p:cNvPr>
          <p:cNvGrpSpPr>
            <a:grpSpLocks/>
          </p:cNvGrpSpPr>
          <p:nvPr/>
        </p:nvGrpSpPr>
        <p:grpSpPr bwMode="auto">
          <a:xfrm>
            <a:off x="0" y="6400800"/>
            <a:ext cx="9144000" cy="457200"/>
            <a:chOff x="0" y="4032"/>
            <a:chExt cx="5760" cy="288"/>
          </a:xfrm>
        </p:grpSpPr>
        <p:sp>
          <p:nvSpPr>
            <p:cNvPr id="1033" name="Rectangle 86">
              <a:extLst>
                <a:ext uri="{FF2B5EF4-FFF2-40B4-BE49-F238E27FC236}">
                  <a16:creationId xmlns:a16="http://schemas.microsoft.com/office/drawing/2014/main" id="{E1A08B81-2C4E-4C52-AEC6-5AB00D67E7E3}"/>
                </a:ext>
              </a:extLst>
            </p:cNvPr>
            <p:cNvSpPr>
              <a:spLocks noChangeArrowheads="1"/>
            </p:cNvSpPr>
            <p:nvPr userDrawn="1"/>
          </p:nvSpPr>
          <p:spPr bwMode="gray">
            <a:xfrm>
              <a:off x="0" y="4128"/>
              <a:ext cx="5760" cy="192"/>
            </a:xfrm>
            <a:prstGeom prst="rect">
              <a:avLst/>
            </a:prstGeom>
            <a:solidFill>
              <a:schemeClr val="tx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defRPr/>
              </a:pPr>
              <a:endParaRPr lang="en-US"/>
            </a:p>
          </p:txBody>
        </p:sp>
        <p:sp>
          <p:nvSpPr>
            <p:cNvPr id="1034" name="Freeform 88">
              <a:extLst>
                <a:ext uri="{FF2B5EF4-FFF2-40B4-BE49-F238E27FC236}">
                  <a16:creationId xmlns:a16="http://schemas.microsoft.com/office/drawing/2014/main" id="{F0451306-93AB-486D-A2B5-4943AABC0FA1}"/>
                </a:ext>
              </a:extLst>
            </p:cNvPr>
            <p:cNvSpPr>
              <a:spLocks/>
            </p:cNvSpPr>
            <p:nvPr userDrawn="1"/>
          </p:nvSpPr>
          <p:spPr bwMode="gray">
            <a:xfrm>
              <a:off x="4224" y="4032"/>
              <a:ext cx="1536" cy="144"/>
            </a:xfrm>
            <a:custGeom>
              <a:avLst/>
              <a:gdLst>
                <a:gd name="T0" fmla="*/ 0 w 1536"/>
                <a:gd name="T1" fmla="*/ 96 h 144"/>
                <a:gd name="T2" fmla="*/ 144 w 1536"/>
                <a:gd name="T3" fmla="*/ 0 h 144"/>
                <a:gd name="T4" fmla="*/ 1536 w 1536"/>
                <a:gd name="T5" fmla="*/ 0 h 144"/>
                <a:gd name="T6" fmla="*/ 1536 w 1536"/>
                <a:gd name="T7" fmla="*/ 144 h 144"/>
                <a:gd name="T8" fmla="*/ 0 w 1536"/>
                <a:gd name="T9" fmla="*/ 144 h 144"/>
                <a:gd name="T10" fmla="*/ 0 w 1536"/>
                <a:gd name="T11" fmla="*/ 96 h 144"/>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536" h="144">
                  <a:moveTo>
                    <a:pt x="0" y="96"/>
                  </a:moveTo>
                  <a:lnTo>
                    <a:pt x="144" y="0"/>
                  </a:lnTo>
                  <a:lnTo>
                    <a:pt x="1536" y="0"/>
                  </a:lnTo>
                  <a:lnTo>
                    <a:pt x="1536" y="144"/>
                  </a:lnTo>
                  <a:lnTo>
                    <a:pt x="0" y="144"/>
                  </a:lnTo>
                  <a:lnTo>
                    <a:pt x="0" y="96"/>
                  </a:lnTo>
                  <a:close/>
                </a:path>
              </a:pathLst>
            </a:cu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vi-VN"/>
            </a:p>
          </p:txBody>
        </p:sp>
      </p:grpSp>
      <p:graphicFrame>
        <p:nvGraphicFramePr>
          <p:cNvPr id="1027" name="Object 85">
            <a:extLst>
              <a:ext uri="{FF2B5EF4-FFF2-40B4-BE49-F238E27FC236}">
                <a16:creationId xmlns:a16="http://schemas.microsoft.com/office/drawing/2014/main" id="{4FAD83B1-AC42-407A-808A-4B152DB91828}"/>
              </a:ext>
            </a:extLst>
          </p:cNvPr>
          <p:cNvGraphicFramePr>
            <a:graphicFrameLocks noChangeAspect="1"/>
          </p:cNvGraphicFramePr>
          <p:nvPr/>
        </p:nvGraphicFramePr>
        <p:xfrm>
          <a:off x="0" y="228600"/>
          <a:ext cx="9144000" cy="1066800"/>
        </p:xfrm>
        <a:graphic>
          <a:graphicData uri="http://schemas.openxmlformats.org/presentationml/2006/ole">
            <mc:AlternateContent xmlns:mc="http://schemas.openxmlformats.org/markup-compatibility/2006">
              <mc:Choice xmlns:v="urn:schemas-microsoft-com:vml" Requires="v">
                <p:oleObj spid="_x0000_s1195" name="Image" r:id="rId15" imgW="12977778" imgH="1955556" progId="Photoshop.Image.7">
                  <p:embed/>
                </p:oleObj>
              </mc:Choice>
              <mc:Fallback>
                <p:oleObj name="Image" r:id="rId15" imgW="12977778" imgH="1955556" progId="Photoshop.Image.7">
                  <p:embed/>
                  <p:pic>
                    <p:nvPicPr>
                      <p:cNvPr id="0" name="Object 85"/>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0" y="228600"/>
                        <a:ext cx="9144000" cy="1066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1028" name="Rectangle 3">
            <a:extLst>
              <a:ext uri="{FF2B5EF4-FFF2-40B4-BE49-F238E27FC236}">
                <a16:creationId xmlns:a16="http://schemas.microsoft.com/office/drawing/2014/main" id="{00A27FF4-091F-40E8-98B4-7B1F038025A0}"/>
              </a:ext>
            </a:extLst>
          </p:cNvPr>
          <p:cNvSpPr>
            <a:spLocks noGrp="1" noChangeArrowheads="1"/>
          </p:cNvSpPr>
          <p:nvPr>
            <p:ph type="body" idx="1"/>
          </p:nvPr>
        </p:nvSpPr>
        <p:spPr bwMode="auto">
          <a:xfrm>
            <a:off x="457200" y="1371600"/>
            <a:ext cx="8229600" cy="5029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2" name="Rectangle 4">
            <a:extLst>
              <a:ext uri="{FF2B5EF4-FFF2-40B4-BE49-F238E27FC236}">
                <a16:creationId xmlns:a16="http://schemas.microsoft.com/office/drawing/2014/main" id="{0297FA98-DBF4-4361-9019-22A148AA3CF5}"/>
              </a:ext>
            </a:extLst>
          </p:cNvPr>
          <p:cNvSpPr>
            <a:spLocks noGrp="1" noChangeArrowheads="1"/>
          </p:cNvSpPr>
          <p:nvPr>
            <p:ph type="dt" sz="half" idx="2"/>
          </p:nvPr>
        </p:nvSpPr>
        <p:spPr bwMode="gray">
          <a:xfrm>
            <a:off x="457200" y="6562725"/>
            <a:ext cx="1828800" cy="2286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200">
                <a:solidFill>
                  <a:schemeClr val="bg1"/>
                </a:solidFill>
                <a:latin typeface="Arial" panose="020B0604020202020204" pitchFamily="34" charset="0"/>
              </a:defRPr>
            </a:lvl1pPr>
          </a:lstStyle>
          <a:p>
            <a:pPr>
              <a:defRPr/>
            </a:pPr>
            <a:endParaRPr lang="en-US"/>
          </a:p>
        </p:txBody>
      </p:sp>
      <p:sp>
        <p:nvSpPr>
          <p:cNvPr id="1029" name="Rectangle 5">
            <a:extLst>
              <a:ext uri="{FF2B5EF4-FFF2-40B4-BE49-F238E27FC236}">
                <a16:creationId xmlns:a16="http://schemas.microsoft.com/office/drawing/2014/main" id="{408D3E09-F062-4594-95B9-8026B1330ACF}"/>
              </a:ext>
            </a:extLst>
          </p:cNvPr>
          <p:cNvSpPr>
            <a:spLocks noGrp="1" noChangeArrowheads="1"/>
          </p:cNvSpPr>
          <p:nvPr>
            <p:ph type="ftr" sz="quarter" idx="3"/>
          </p:nvPr>
        </p:nvSpPr>
        <p:spPr bwMode="gray">
          <a:xfrm>
            <a:off x="6781800" y="6477000"/>
            <a:ext cx="1905000" cy="2286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200" b="1">
                <a:solidFill>
                  <a:schemeClr val="bg1"/>
                </a:solidFill>
                <a:latin typeface="Arial" panose="020B0604020202020204" pitchFamily="34" charset="0"/>
              </a:defRPr>
            </a:lvl1pPr>
          </a:lstStyle>
          <a:p>
            <a:pPr>
              <a:defRPr/>
            </a:pPr>
            <a:r>
              <a:rPr lang="en-US"/>
              <a:t>www.themegallery.com</a:t>
            </a:r>
          </a:p>
        </p:txBody>
      </p:sp>
      <p:sp>
        <p:nvSpPr>
          <p:cNvPr id="1030" name="Rectangle 6">
            <a:extLst>
              <a:ext uri="{FF2B5EF4-FFF2-40B4-BE49-F238E27FC236}">
                <a16:creationId xmlns:a16="http://schemas.microsoft.com/office/drawing/2014/main" id="{BF2C59E9-2762-43F7-B4EE-899F11ADE4F0}"/>
              </a:ext>
            </a:extLst>
          </p:cNvPr>
          <p:cNvSpPr>
            <a:spLocks noGrp="1" noChangeArrowheads="1"/>
          </p:cNvSpPr>
          <p:nvPr>
            <p:ph type="sldNum" sz="quarter" idx="4"/>
          </p:nvPr>
        </p:nvSpPr>
        <p:spPr bwMode="gray">
          <a:xfrm>
            <a:off x="3756025" y="6551613"/>
            <a:ext cx="2133600" cy="2286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eaLnBrk="1" hangingPunct="1">
              <a:defRPr sz="1200">
                <a:solidFill>
                  <a:schemeClr val="bg1"/>
                </a:solidFill>
              </a:defRPr>
            </a:lvl1pPr>
          </a:lstStyle>
          <a:p>
            <a:fld id="{957FDB55-0307-47DE-9ACD-9CAF81F6E2DD}" type="slidenum">
              <a:rPr lang="en-US" altLang="vi-VN"/>
              <a:pPr/>
              <a:t>‹#›</a:t>
            </a:fld>
            <a:endParaRPr lang="en-US" altLang="vi-VN"/>
          </a:p>
        </p:txBody>
      </p:sp>
      <p:sp>
        <p:nvSpPr>
          <p:cNvPr id="1032" name="Rectangle 2">
            <a:extLst>
              <a:ext uri="{FF2B5EF4-FFF2-40B4-BE49-F238E27FC236}">
                <a16:creationId xmlns:a16="http://schemas.microsoft.com/office/drawing/2014/main" id="{5E0AC357-70C7-47E9-984D-4DA4AB2A4C51}"/>
              </a:ext>
            </a:extLst>
          </p:cNvPr>
          <p:cNvSpPr>
            <a:spLocks noGrp="1" noChangeArrowheads="1"/>
          </p:cNvSpPr>
          <p:nvPr>
            <p:ph type="title"/>
          </p:nvPr>
        </p:nvSpPr>
        <p:spPr bwMode="gray">
          <a:xfrm>
            <a:off x="762000" y="503238"/>
            <a:ext cx="7848600" cy="5635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blurRad="63500" dist="53882" dir="2700000" algn="ctr" rotWithShape="0">
                    <a:schemeClr val="bg2">
                      <a:alpha val="50000"/>
                    </a:schemeClr>
                  </a:outerShdw>
                </a:effectLst>
              </a14:hiddenEffects>
            </a:ext>
            <a:ext uri="{FAA26D3D-D897-4be2-8F04-BA451C77F1D7}"/>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Tree>
  </p:cSld>
  <p:clrMap bg1="lt1" tx1="dk1" bg2="lt2" tx2="dk2" accent1="accent1" accent2="accent2" accent3="accent3" accent4="accent4" accent5="accent5" accent6="accent6" hlink="hlink" folHlink="folHlink"/>
  <p:sldLayoutIdLst>
    <p:sldLayoutId id="2147483764" r:id="rId1"/>
    <p:sldLayoutId id="2147483753" r:id="rId2"/>
    <p:sldLayoutId id="2147483754" r:id="rId3"/>
    <p:sldLayoutId id="2147483755" r:id="rId4"/>
    <p:sldLayoutId id="2147483756" r:id="rId5"/>
    <p:sldLayoutId id="2147483757" r:id="rId6"/>
    <p:sldLayoutId id="2147483758" r:id="rId7"/>
    <p:sldLayoutId id="2147483759" r:id="rId8"/>
    <p:sldLayoutId id="2147483760" r:id="rId9"/>
    <p:sldLayoutId id="2147483761" r:id="rId10"/>
    <p:sldLayoutId id="2147483762" r:id="rId11"/>
    <p:sldLayoutId id="2147483763" r:id="rId12"/>
  </p:sldLayoutIdLst>
  <p:hf sldNum="0" hdr="0" dt="0"/>
  <p:txStyles>
    <p:titleStyle>
      <a:lvl1pPr algn="l" rtl="0" eaLnBrk="0" fontAlgn="base" hangingPunct="0">
        <a:spcBef>
          <a:spcPct val="0"/>
        </a:spcBef>
        <a:spcAft>
          <a:spcPct val="0"/>
        </a:spcAft>
        <a:defRPr sz="2800" b="1" kern="1200">
          <a:solidFill>
            <a:schemeClr val="tx1"/>
          </a:solidFill>
          <a:latin typeface="+mj-lt"/>
          <a:ea typeface="+mj-ea"/>
          <a:cs typeface="+mj-cs"/>
        </a:defRPr>
      </a:lvl1pPr>
      <a:lvl2pPr algn="l" rtl="0" eaLnBrk="0" fontAlgn="base" hangingPunct="0">
        <a:spcBef>
          <a:spcPct val="0"/>
        </a:spcBef>
        <a:spcAft>
          <a:spcPct val="0"/>
        </a:spcAft>
        <a:defRPr sz="2800" b="1">
          <a:solidFill>
            <a:schemeClr val="tx1"/>
          </a:solidFill>
          <a:latin typeface="Arial" panose="020B0604020202020204" pitchFamily="34" charset="0"/>
        </a:defRPr>
      </a:lvl2pPr>
      <a:lvl3pPr algn="l" rtl="0" eaLnBrk="0" fontAlgn="base" hangingPunct="0">
        <a:spcBef>
          <a:spcPct val="0"/>
        </a:spcBef>
        <a:spcAft>
          <a:spcPct val="0"/>
        </a:spcAft>
        <a:defRPr sz="2800" b="1">
          <a:solidFill>
            <a:schemeClr val="tx1"/>
          </a:solidFill>
          <a:latin typeface="Arial" panose="020B0604020202020204" pitchFamily="34" charset="0"/>
        </a:defRPr>
      </a:lvl3pPr>
      <a:lvl4pPr algn="l" rtl="0" eaLnBrk="0" fontAlgn="base" hangingPunct="0">
        <a:spcBef>
          <a:spcPct val="0"/>
        </a:spcBef>
        <a:spcAft>
          <a:spcPct val="0"/>
        </a:spcAft>
        <a:defRPr sz="2800" b="1">
          <a:solidFill>
            <a:schemeClr val="tx1"/>
          </a:solidFill>
          <a:latin typeface="Arial" panose="020B0604020202020204" pitchFamily="34" charset="0"/>
        </a:defRPr>
      </a:lvl4pPr>
      <a:lvl5pPr algn="l" rtl="0" eaLnBrk="0" fontAlgn="base" hangingPunct="0">
        <a:spcBef>
          <a:spcPct val="0"/>
        </a:spcBef>
        <a:spcAft>
          <a:spcPct val="0"/>
        </a:spcAft>
        <a:defRPr sz="2800" b="1">
          <a:solidFill>
            <a:schemeClr val="tx1"/>
          </a:solidFill>
          <a:latin typeface="Arial" panose="020B0604020202020204" pitchFamily="34" charset="0"/>
        </a:defRPr>
      </a:lvl5pPr>
      <a:lvl6pPr marL="457200" algn="l" rtl="0" eaLnBrk="1" fontAlgn="base" hangingPunct="1">
        <a:spcBef>
          <a:spcPct val="0"/>
        </a:spcBef>
        <a:spcAft>
          <a:spcPct val="0"/>
        </a:spcAft>
        <a:defRPr sz="2800" b="1">
          <a:solidFill>
            <a:schemeClr val="tx1"/>
          </a:solidFill>
          <a:latin typeface="Arial" panose="020B0604020202020204" pitchFamily="34" charset="0"/>
        </a:defRPr>
      </a:lvl6pPr>
      <a:lvl7pPr marL="914400" algn="l" rtl="0" eaLnBrk="1" fontAlgn="base" hangingPunct="1">
        <a:spcBef>
          <a:spcPct val="0"/>
        </a:spcBef>
        <a:spcAft>
          <a:spcPct val="0"/>
        </a:spcAft>
        <a:defRPr sz="2800" b="1">
          <a:solidFill>
            <a:schemeClr val="tx1"/>
          </a:solidFill>
          <a:latin typeface="Arial" panose="020B0604020202020204" pitchFamily="34" charset="0"/>
        </a:defRPr>
      </a:lvl7pPr>
      <a:lvl8pPr marL="1371600" algn="l" rtl="0" eaLnBrk="1" fontAlgn="base" hangingPunct="1">
        <a:spcBef>
          <a:spcPct val="0"/>
        </a:spcBef>
        <a:spcAft>
          <a:spcPct val="0"/>
        </a:spcAft>
        <a:defRPr sz="2800" b="1">
          <a:solidFill>
            <a:schemeClr val="tx1"/>
          </a:solidFill>
          <a:latin typeface="Arial" panose="020B0604020202020204" pitchFamily="34" charset="0"/>
        </a:defRPr>
      </a:lvl8pPr>
      <a:lvl9pPr marL="1828800" algn="l" rtl="0" eaLnBrk="1" fontAlgn="base" hangingPunct="1">
        <a:spcBef>
          <a:spcPct val="0"/>
        </a:spcBef>
        <a:spcAft>
          <a:spcPct val="0"/>
        </a:spcAft>
        <a:defRPr sz="2800" b="1">
          <a:solidFill>
            <a:schemeClr val="tx1"/>
          </a:solidFill>
          <a:latin typeface="Arial" panose="020B0604020202020204" pitchFamily="34" charset="0"/>
        </a:defRPr>
      </a:lvl9pPr>
    </p:titleStyle>
    <p:bodyStyle>
      <a:lvl1pPr marL="342900" indent="-342900" algn="l" rtl="0" eaLnBrk="0" fontAlgn="base" hangingPunct="0">
        <a:spcBef>
          <a:spcPct val="20000"/>
        </a:spcBef>
        <a:spcAft>
          <a:spcPct val="0"/>
        </a:spcAft>
        <a:buClr>
          <a:schemeClr val="tx2"/>
        </a:buClr>
        <a:buFont typeface="Wingdings" panose="05000000000000000000" pitchFamily="2" charset="2"/>
        <a:buChar char="§"/>
        <a:defRPr sz="2800" kern="12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1"/>
        </a:buClr>
        <a:buFont typeface="Wingdings" panose="05000000000000000000" pitchFamily="2" charset="2"/>
        <a:buChar char="§"/>
        <a:defRPr sz="2400" kern="1200">
          <a:solidFill>
            <a:schemeClr val="tx1"/>
          </a:solidFill>
          <a:latin typeface="+mn-lt"/>
          <a:ea typeface="+mn-ea"/>
          <a:cs typeface="+mn-cs"/>
        </a:defRPr>
      </a:lvl2pPr>
      <a:lvl3pPr marL="1143000" indent="-228600" algn="l" rtl="0" eaLnBrk="0" fontAlgn="base" hangingPunct="0">
        <a:spcBef>
          <a:spcPct val="20000"/>
        </a:spcBef>
        <a:spcAft>
          <a:spcPct val="0"/>
        </a:spcAft>
        <a:buClr>
          <a:schemeClr val="tx1"/>
        </a:buClr>
        <a:buChar char="•"/>
        <a:defRPr sz="2000" kern="1200">
          <a:solidFill>
            <a:schemeClr val="tx1"/>
          </a:solidFill>
          <a:latin typeface="+mn-lt"/>
          <a:ea typeface="+mn-ea"/>
          <a:cs typeface="+mn-cs"/>
        </a:defRPr>
      </a:lvl3pPr>
      <a:lvl4pPr marL="1600200" indent="-228600" algn="l" rtl="0" eaLnBrk="0" fontAlgn="base" hangingPunct="0">
        <a:spcBef>
          <a:spcPct val="20000"/>
        </a:spcBef>
        <a:spcAft>
          <a:spcPct val="0"/>
        </a:spcAft>
        <a:buChar char="–"/>
        <a:defRPr kern="1200">
          <a:solidFill>
            <a:schemeClr val="tx1"/>
          </a:solidFill>
          <a:latin typeface="+mn-lt"/>
          <a:ea typeface="+mn-ea"/>
          <a:cs typeface="+mn-cs"/>
        </a:defRPr>
      </a:lvl4pPr>
      <a:lvl5pPr marL="2057400"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5361" name="Rectangle 4">
            <a:extLst>
              <a:ext uri="{FF2B5EF4-FFF2-40B4-BE49-F238E27FC236}">
                <a16:creationId xmlns:a16="http://schemas.microsoft.com/office/drawing/2014/main" id="{DA944BDA-5465-429F-8AB8-543486FE0CDA}"/>
              </a:ext>
            </a:extLst>
          </p:cNvPr>
          <p:cNvSpPr>
            <a:spLocks noGrp="1" noChangeArrowheads="1"/>
          </p:cNvSpPr>
          <p:nvPr>
            <p:ph type="ctrTitle"/>
          </p:nvPr>
        </p:nvSpPr>
        <p:spPr>
          <a:xfrm>
            <a:off x="1116013" y="5300663"/>
            <a:ext cx="3225800" cy="1008062"/>
          </a:xfrm>
        </p:spPr>
        <p:txBody>
          <a:bodyPr/>
          <a:lstStyle/>
          <a:p>
            <a:pPr>
              <a:lnSpc>
                <a:spcPct val="150000"/>
              </a:lnSpc>
              <a:defRPr/>
            </a:pPr>
            <a:br>
              <a:rPr lang="en-GB" kern="0" dirty="0">
                <a:latin typeface="Times New Roman" panose="02020603050405020304" pitchFamily="18" charset="0"/>
                <a:cs typeface="Times New Roman" panose="02020603050405020304" pitchFamily="18" charset="0"/>
              </a:rPr>
            </a:br>
            <a:endParaRPr lang="en-US" altLang="en-US" dirty="0">
              <a:solidFill>
                <a:schemeClr val="tx1"/>
              </a:solidFill>
            </a:endParaRPr>
          </a:p>
        </p:txBody>
      </p:sp>
      <p:sp>
        <p:nvSpPr>
          <p:cNvPr id="5123" name="Rectangle 4">
            <a:extLst>
              <a:ext uri="{FF2B5EF4-FFF2-40B4-BE49-F238E27FC236}">
                <a16:creationId xmlns:a16="http://schemas.microsoft.com/office/drawing/2014/main" id="{2FE58D80-2A71-4288-B562-DF447B57673B}"/>
              </a:ext>
            </a:extLst>
          </p:cNvPr>
          <p:cNvSpPr txBox="1">
            <a:spLocks noChangeArrowheads="1"/>
          </p:cNvSpPr>
          <p:nvPr/>
        </p:nvSpPr>
        <p:spPr bwMode="gray">
          <a:xfrm>
            <a:off x="1028700" y="692150"/>
            <a:ext cx="7391400" cy="76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1440" tIns="45720" rIns="91440" bIns="45720" anchor="ctr"/>
          <a:lstStyle>
            <a:lvl1pPr>
              <a:spcBef>
                <a:spcPct val="20000"/>
              </a:spcBef>
              <a:buClr>
                <a:schemeClr val="tx2"/>
              </a:buClr>
              <a:buFont typeface="Wingdings" panose="05000000000000000000" pitchFamily="2" charset="2"/>
              <a:buChar char="§"/>
              <a:defRPr sz="28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000">
                <a:solidFill>
                  <a:schemeClr val="tx1"/>
                </a:solidFill>
                <a:latin typeface="Arial" panose="020B0604020202020204" pitchFamily="34" charset="0"/>
              </a:defRPr>
            </a:lvl3pPr>
            <a:lvl4pPr marL="1600200" indent="-228600">
              <a:spcBef>
                <a:spcPct val="20000"/>
              </a:spcBef>
              <a:buChar char="–"/>
              <a:defRPr>
                <a:solidFill>
                  <a:schemeClr val="tx1"/>
                </a:solidFill>
                <a:latin typeface="Arial" panose="020B0604020202020204" pitchFamily="34" charset="0"/>
              </a:defRPr>
            </a:lvl4pPr>
            <a:lvl5pPr marL="2057400" indent="-228600">
              <a:spcBef>
                <a:spcPct val="20000"/>
              </a:spcBef>
              <a:buChar char="»"/>
              <a:defRPr>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a:solidFill>
                  <a:schemeClr val="tx1"/>
                </a:solidFill>
                <a:latin typeface="Arial" panose="020B0604020202020204" pitchFamily="34" charset="0"/>
              </a:defRPr>
            </a:lvl9pPr>
          </a:lstStyle>
          <a:p>
            <a:pPr algn="ctr">
              <a:spcBef>
                <a:spcPct val="0"/>
              </a:spcBef>
              <a:buNone/>
            </a:pPr>
            <a:r>
              <a:rPr lang="en-GB" altLang="vi-VN" b="1" dirty="0">
                <a:solidFill>
                  <a:schemeClr val="tx1">
                    <a:lumMod val="95000"/>
                    <a:lumOff val="5000"/>
                  </a:schemeClr>
                </a:solidFill>
                <a:latin typeface="Times New Roman"/>
                <a:cs typeface="Times New Roman"/>
              </a:rPr>
              <a:t>Stanford - </a:t>
            </a:r>
            <a:r>
              <a:rPr lang="en-GB" altLang="vi-VN" b="1" dirty="0" err="1">
                <a:solidFill>
                  <a:schemeClr val="tx1">
                    <a:lumMod val="95000"/>
                    <a:lumOff val="5000"/>
                  </a:schemeClr>
                </a:solidFill>
                <a:latin typeface="Times New Roman"/>
                <a:cs typeface="Times New Roman"/>
              </a:rPr>
              <a:t>Dạy</a:t>
            </a:r>
            <a:r>
              <a:rPr lang="en-GB" altLang="vi-VN" b="1" dirty="0">
                <a:solidFill>
                  <a:schemeClr val="tx1">
                    <a:lumMod val="95000"/>
                    <a:lumOff val="5000"/>
                  </a:schemeClr>
                </a:solidFill>
                <a:latin typeface="Times New Roman"/>
                <a:cs typeface="Times New Roman"/>
              </a:rPr>
              <a:t> </a:t>
            </a:r>
            <a:r>
              <a:rPr lang="en-GB" altLang="vi-VN" b="1" dirty="0" err="1">
                <a:solidFill>
                  <a:schemeClr val="tx1">
                    <a:lumMod val="95000"/>
                    <a:lumOff val="5000"/>
                  </a:schemeClr>
                </a:solidFill>
                <a:latin typeface="Times New Roman"/>
                <a:cs typeface="Times New Roman"/>
              </a:rPr>
              <a:t>kinh</a:t>
            </a:r>
            <a:r>
              <a:rPr lang="en-GB" altLang="vi-VN" b="1" dirty="0">
                <a:solidFill>
                  <a:schemeClr val="tx1">
                    <a:lumMod val="95000"/>
                    <a:lumOff val="5000"/>
                  </a:schemeClr>
                </a:solidFill>
                <a:latin typeface="Times New Roman"/>
                <a:cs typeface="Times New Roman"/>
              </a:rPr>
              <a:t> </a:t>
            </a:r>
            <a:r>
              <a:rPr lang="en-GB" altLang="vi-VN" b="1" dirty="0" err="1">
                <a:solidFill>
                  <a:schemeClr val="tx1">
                    <a:lumMod val="95000"/>
                    <a:lumOff val="5000"/>
                  </a:schemeClr>
                </a:solidFill>
                <a:latin typeface="Times New Roman"/>
                <a:cs typeface="Times New Roman"/>
              </a:rPr>
              <a:t>nghiệm</a:t>
            </a:r>
            <a:r>
              <a:rPr lang="en-GB" altLang="vi-VN" b="1" dirty="0">
                <a:solidFill>
                  <a:schemeClr val="tx1">
                    <a:lumMod val="95000"/>
                    <a:lumOff val="5000"/>
                  </a:schemeClr>
                </a:solidFill>
                <a:latin typeface="Times New Roman"/>
                <a:cs typeface="Times New Roman"/>
              </a:rPr>
              <a:t> </a:t>
            </a:r>
            <a:r>
              <a:rPr lang="en-GB" altLang="vi-VN" b="1" dirty="0" err="1">
                <a:solidFill>
                  <a:schemeClr val="tx1">
                    <a:lumMod val="95000"/>
                    <a:lumOff val="5000"/>
                  </a:schemeClr>
                </a:solidFill>
                <a:latin typeface="Times New Roman"/>
                <a:cs typeface="Times New Roman"/>
              </a:rPr>
              <a:t>lập</a:t>
            </a:r>
            <a:r>
              <a:rPr lang="en-GB" altLang="vi-VN" b="1" dirty="0">
                <a:solidFill>
                  <a:schemeClr val="tx1">
                    <a:lumMod val="95000"/>
                    <a:lumOff val="5000"/>
                  </a:schemeClr>
                </a:solidFill>
                <a:latin typeface="Times New Roman"/>
                <a:cs typeface="Times New Roman"/>
              </a:rPr>
              <a:t> </a:t>
            </a:r>
            <a:r>
              <a:rPr lang="en-GB" altLang="vi-VN" b="1" dirty="0" err="1">
                <a:solidFill>
                  <a:schemeClr val="tx1">
                    <a:lumMod val="95000"/>
                    <a:lumOff val="5000"/>
                  </a:schemeClr>
                </a:solidFill>
                <a:latin typeface="Times New Roman"/>
                <a:cs typeface="Times New Roman"/>
              </a:rPr>
              <a:t>trình</a:t>
            </a:r>
            <a:r>
              <a:rPr lang="en-GB" altLang="vi-VN" b="1" dirty="0">
                <a:solidFill>
                  <a:schemeClr val="tx1">
                    <a:lumMod val="95000"/>
                    <a:lumOff val="5000"/>
                  </a:schemeClr>
                </a:solidFill>
                <a:latin typeface="Times New Roman"/>
                <a:cs typeface="Times New Roman"/>
              </a:rPr>
              <a:t> </a:t>
            </a:r>
            <a:endParaRPr lang="en-US" altLang="vi-VN" b="1" dirty="0">
              <a:solidFill>
                <a:schemeClr val="tx1">
                  <a:lumMod val="95000"/>
                  <a:lumOff val="5000"/>
                </a:schemeClr>
              </a:solidFill>
              <a:latin typeface="Times New Roman" panose="02020603050405020304" pitchFamily="18" charset="0"/>
              <a:cs typeface="Times New Roman" panose="02020603050405020304" pitchFamily="18" charset="0"/>
            </a:endParaRPr>
          </a:p>
          <a:p>
            <a:pPr algn="ctr" eaLnBrk="1" hangingPunct="1">
              <a:spcBef>
                <a:spcPct val="0"/>
              </a:spcBef>
              <a:buClrTx/>
              <a:buFontTx/>
              <a:buNone/>
            </a:pPr>
            <a:endParaRPr lang="en-US" altLang="en-US" sz="4000" b="1"/>
          </a:p>
        </p:txBody>
      </p:sp>
      <p:sp>
        <p:nvSpPr>
          <p:cNvPr id="5124" name="Rectangle 4">
            <a:extLst>
              <a:ext uri="{FF2B5EF4-FFF2-40B4-BE49-F238E27FC236}">
                <a16:creationId xmlns:a16="http://schemas.microsoft.com/office/drawing/2014/main" id="{7A1962C4-919F-4DA2-9522-88F3CD15500E}"/>
              </a:ext>
            </a:extLst>
          </p:cNvPr>
          <p:cNvSpPr txBox="1">
            <a:spLocks noChangeArrowheads="1"/>
          </p:cNvSpPr>
          <p:nvPr/>
        </p:nvSpPr>
        <p:spPr bwMode="gray">
          <a:xfrm>
            <a:off x="1039813" y="1878013"/>
            <a:ext cx="7391400" cy="76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1440" tIns="45720" rIns="91440" bIns="45720" anchor="ctr"/>
          <a:lstStyle>
            <a:lvl1pPr>
              <a:spcBef>
                <a:spcPct val="20000"/>
              </a:spcBef>
              <a:buClr>
                <a:schemeClr val="tx2"/>
              </a:buClr>
              <a:buFont typeface="Wingdings" panose="05000000000000000000" pitchFamily="2" charset="2"/>
              <a:buChar char="§"/>
              <a:defRPr sz="28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000">
                <a:solidFill>
                  <a:schemeClr val="tx1"/>
                </a:solidFill>
                <a:latin typeface="Arial" panose="020B0604020202020204" pitchFamily="34" charset="0"/>
              </a:defRPr>
            </a:lvl3pPr>
            <a:lvl4pPr marL="1600200" indent="-228600">
              <a:spcBef>
                <a:spcPct val="20000"/>
              </a:spcBef>
              <a:buChar char="–"/>
              <a:defRPr>
                <a:solidFill>
                  <a:schemeClr val="tx1"/>
                </a:solidFill>
                <a:latin typeface="Arial" panose="020B0604020202020204" pitchFamily="34" charset="0"/>
              </a:defRPr>
            </a:lvl4pPr>
            <a:lvl5pPr marL="2057400" indent="-228600">
              <a:spcBef>
                <a:spcPct val="20000"/>
              </a:spcBef>
              <a:buChar char="»"/>
              <a:defRPr>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a:solidFill>
                  <a:schemeClr val="tx1"/>
                </a:solidFill>
                <a:latin typeface="Arial" panose="020B0604020202020204" pitchFamily="34" charset="0"/>
              </a:defRPr>
            </a:lvl9pPr>
          </a:lstStyle>
          <a:p>
            <a:pPr algn="ctr" eaLnBrk="1" hangingPunct="1">
              <a:spcBef>
                <a:spcPct val="0"/>
              </a:spcBef>
              <a:buClrTx/>
              <a:buNone/>
            </a:pPr>
            <a:r>
              <a:rPr lang="en-GB" altLang="vi-VN" sz="4000" b="1" dirty="0">
                <a:latin typeface="Times New Roman"/>
                <a:cs typeface="Times New Roman"/>
              </a:rPr>
              <a:t>PROJECT WEB</a:t>
            </a:r>
            <a:endParaRPr lang="en-US" altLang="en-US" sz="4000" b="1" dirty="0"/>
          </a:p>
        </p:txBody>
      </p:sp>
      <p:sp>
        <p:nvSpPr>
          <p:cNvPr id="6" name="Rectangle 4">
            <a:extLst>
              <a:ext uri="{FF2B5EF4-FFF2-40B4-BE49-F238E27FC236}">
                <a16:creationId xmlns:a16="http://schemas.microsoft.com/office/drawing/2014/main" id="{EE0015A6-31EE-4A2B-B593-84FAA3DE8088}"/>
              </a:ext>
            </a:extLst>
          </p:cNvPr>
          <p:cNvSpPr txBox="1">
            <a:spLocks noChangeArrowheads="1"/>
          </p:cNvSpPr>
          <p:nvPr/>
        </p:nvSpPr>
        <p:spPr bwMode="gray">
          <a:xfrm>
            <a:off x="1028700" y="3467100"/>
            <a:ext cx="7391400" cy="76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 uri="{FAA26D3D-D897-4be2-8F04-BA451C77F1D7}"/>
          </a:extLst>
        </p:spPr>
        <p:txBody>
          <a:bodyPr lIns="91440" tIns="45720" rIns="91440" bIns="45720" anchor="ctr"/>
          <a:lstStyle>
            <a:lvl1pPr algn="ctr" rtl="0" eaLnBrk="0" fontAlgn="base" hangingPunct="0">
              <a:spcBef>
                <a:spcPct val="0"/>
              </a:spcBef>
              <a:spcAft>
                <a:spcPct val="0"/>
              </a:spcAft>
              <a:defRPr sz="4000" b="1" kern="1200">
                <a:solidFill>
                  <a:schemeClr val="bg1"/>
                </a:solidFill>
                <a:latin typeface="+mj-lt"/>
                <a:ea typeface="+mj-ea"/>
                <a:cs typeface="+mj-cs"/>
              </a:defRPr>
            </a:lvl1pPr>
            <a:lvl2pPr algn="l" rtl="0" eaLnBrk="0" fontAlgn="base" hangingPunct="0">
              <a:spcBef>
                <a:spcPct val="0"/>
              </a:spcBef>
              <a:spcAft>
                <a:spcPct val="0"/>
              </a:spcAft>
              <a:defRPr sz="2800" b="1">
                <a:solidFill>
                  <a:schemeClr val="tx1"/>
                </a:solidFill>
                <a:latin typeface="Arial" panose="020B0604020202020204" pitchFamily="34" charset="0"/>
              </a:defRPr>
            </a:lvl2pPr>
            <a:lvl3pPr algn="l" rtl="0" eaLnBrk="0" fontAlgn="base" hangingPunct="0">
              <a:spcBef>
                <a:spcPct val="0"/>
              </a:spcBef>
              <a:spcAft>
                <a:spcPct val="0"/>
              </a:spcAft>
              <a:defRPr sz="2800" b="1">
                <a:solidFill>
                  <a:schemeClr val="tx1"/>
                </a:solidFill>
                <a:latin typeface="Arial" panose="020B0604020202020204" pitchFamily="34" charset="0"/>
              </a:defRPr>
            </a:lvl3pPr>
            <a:lvl4pPr algn="l" rtl="0" eaLnBrk="0" fontAlgn="base" hangingPunct="0">
              <a:spcBef>
                <a:spcPct val="0"/>
              </a:spcBef>
              <a:spcAft>
                <a:spcPct val="0"/>
              </a:spcAft>
              <a:defRPr sz="2800" b="1">
                <a:solidFill>
                  <a:schemeClr val="tx1"/>
                </a:solidFill>
                <a:latin typeface="Arial" panose="020B0604020202020204" pitchFamily="34" charset="0"/>
              </a:defRPr>
            </a:lvl4pPr>
            <a:lvl5pPr algn="l" rtl="0" eaLnBrk="0" fontAlgn="base" hangingPunct="0">
              <a:spcBef>
                <a:spcPct val="0"/>
              </a:spcBef>
              <a:spcAft>
                <a:spcPct val="0"/>
              </a:spcAft>
              <a:defRPr sz="2800" b="1">
                <a:solidFill>
                  <a:schemeClr val="tx1"/>
                </a:solidFill>
                <a:latin typeface="Arial" panose="020B0604020202020204" pitchFamily="34" charset="0"/>
              </a:defRPr>
            </a:lvl5pPr>
            <a:lvl6pPr marL="457200" algn="l" rtl="0" eaLnBrk="1" fontAlgn="base" hangingPunct="1">
              <a:spcBef>
                <a:spcPct val="0"/>
              </a:spcBef>
              <a:spcAft>
                <a:spcPct val="0"/>
              </a:spcAft>
              <a:defRPr sz="2800" b="1">
                <a:solidFill>
                  <a:schemeClr val="tx1"/>
                </a:solidFill>
                <a:latin typeface="Arial" panose="020B0604020202020204" pitchFamily="34" charset="0"/>
              </a:defRPr>
            </a:lvl6pPr>
            <a:lvl7pPr marL="914400" algn="l" rtl="0" eaLnBrk="1" fontAlgn="base" hangingPunct="1">
              <a:spcBef>
                <a:spcPct val="0"/>
              </a:spcBef>
              <a:spcAft>
                <a:spcPct val="0"/>
              </a:spcAft>
              <a:defRPr sz="2800" b="1">
                <a:solidFill>
                  <a:schemeClr val="tx1"/>
                </a:solidFill>
                <a:latin typeface="Arial" panose="020B0604020202020204" pitchFamily="34" charset="0"/>
              </a:defRPr>
            </a:lvl7pPr>
            <a:lvl8pPr marL="1371600" algn="l" rtl="0" eaLnBrk="1" fontAlgn="base" hangingPunct="1">
              <a:spcBef>
                <a:spcPct val="0"/>
              </a:spcBef>
              <a:spcAft>
                <a:spcPct val="0"/>
              </a:spcAft>
              <a:defRPr sz="2800" b="1">
                <a:solidFill>
                  <a:schemeClr val="tx1"/>
                </a:solidFill>
                <a:latin typeface="Arial" panose="020B0604020202020204" pitchFamily="34" charset="0"/>
              </a:defRPr>
            </a:lvl8pPr>
            <a:lvl9pPr marL="1828800" algn="l" rtl="0" eaLnBrk="1" fontAlgn="base" hangingPunct="1">
              <a:spcBef>
                <a:spcPct val="0"/>
              </a:spcBef>
              <a:spcAft>
                <a:spcPct val="0"/>
              </a:spcAft>
              <a:defRPr sz="2800" b="1">
                <a:solidFill>
                  <a:schemeClr val="tx1"/>
                </a:solidFill>
                <a:latin typeface="Arial" panose="020B0604020202020204" pitchFamily="34" charset="0"/>
              </a:defRPr>
            </a:lvl9pPr>
          </a:lstStyle>
          <a:p>
            <a:pPr eaLnBrk="1" hangingPunct="1">
              <a:defRPr/>
            </a:pPr>
            <a:r>
              <a:rPr lang="en-GB" sz="2400" kern="0" dirty="0">
                <a:solidFill>
                  <a:schemeClr val="tx1"/>
                </a:solidFill>
                <a:latin typeface="Times New Roman" panose="02020603050405020304" pitchFamily="18" charset="0"/>
                <a:cs typeface="Times New Roman" panose="02020603050405020304" pitchFamily="18" charset="0"/>
              </a:rPr>
              <a:t>ĐỀ TÀI </a:t>
            </a:r>
          </a:p>
          <a:p>
            <a:pPr eaLnBrk="1" hangingPunct="1">
              <a:defRPr/>
            </a:pPr>
            <a:r>
              <a:rPr lang="en-US" sz="2400" i="1" cap="all" dirty="0">
                <a:solidFill>
                  <a:schemeClr val="tx1"/>
                </a:solidFill>
                <a:latin typeface="Times New Roman"/>
                <a:cs typeface="Times New Roman"/>
              </a:rPr>
              <a:t>XÂY DỰNG WEBSITE PHÂN PHỐI GAME VÀ VẬT PHẨM ĐI KÈM</a:t>
            </a:r>
            <a:endParaRPr lang="en-US" sz="2400" i="1" cap="all" dirty="0">
              <a:solidFill>
                <a:schemeClr val="tx1"/>
              </a:solidFill>
              <a:latin typeface="Times New Roman" panose="02020603050405020304" pitchFamily="18" charset="0"/>
              <a:cs typeface="Times New Roman" panose="02020603050405020304" pitchFamily="18" charset="0"/>
            </a:endParaRPr>
          </a:p>
          <a:p>
            <a:pPr eaLnBrk="1" hangingPunct="1">
              <a:defRPr/>
            </a:pPr>
            <a:endParaRPr lang="en-US" altLang="en-US" dirty="0"/>
          </a:p>
        </p:txBody>
      </p:sp>
      <p:sp>
        <p:nvSpPr>
          <p:cNvPr id="7" name="Rectangle 4">
            <a:extLst>
              <a:ext uri="{FF2B5EF4-FFF2-40B4-BE49-F238E27FC236}">
                <a16:creationId xmlns:a16="http://schemas.microsoft.com/office/drawing/2014/main" id="{E996FE20-68CF-493B-B1D3-5236D3A89CF1}"/>
              </a:ext>
            </a:extLst>
          </p:cNvPr>
          <p:cNvSpPr txBox="1">
            <a:spLocks noChangeArrowheads="1"/>
          </p:cNvSpPr>
          <p:nvPr/>
        </p:nvSpPr>
        <p:spPr bwMode="gray">
          <a:xfrm>
            <a:off x="5508625" y="5300663"/>
            <a:ext cx="3225800" cy="10810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 uri="{FAA26D3D-D897-4be2-8F04-BA451C77F1D7}"/>
          </a:extLst>
        </p:spPr>
        <p:txBody>
          <a:bodyPr lIns="91440" tIns="45720" rIns="91440" bIns="45720" anchor="ctr"/>
          <a:lstStyle>
            <a:lvl1pPr algn="ctr" rtl="0" eaLnBrk="0" fontAlgn="base" hangingPunct="0">
              <a:spcBef>
                <a:spcPct val="0"/>
              </a:spcBef>
              <a:spcAft>
                <a:spcPct val="0"/>
              </a:spcAft>
              <a:defRPr sz="4000" b="1" kern="1200">
                <a:solidFill>
                  <a:schemeClr val="bg1"/>
                </a:solidFill>
                <a:latin typeface="+mj-lt"/>
                <a:ea typeface="+mj-ea"/>
                <a:cs typeface="+mj-cs"/>
              </a:defRPr>
            </a:lvl1pPr>
            <a:lvl2pPr algn="l" rtl="0" eaLnBrk="0" fontAlgn="base" hangingPunct="0">
              <a:spcBef>
                <a:spcPct val="0"/>
              </a:spcBef>
              <a:spcAft>
                <a:spcPct val="0"/>
              </a:spcAft>
              <a:defRPr sz="2800" b="1">
                <a:solidFill>
                  <a:schemeClr val="tx1"/>
                </a:solidFill>
                <a:latin typeface="Arial" panose="020B0604020202020204" pitchFamily="34" charset="0"/>
              </a:defRPr>
            </a:lvl2pPr>
            <a:lvl3pPr algn="l" rtl="0" eaLnBrk="0" fontAlgn="base" hangingPunct="0">
              <a:spcBef>
                <a:spcPct val="0"/>
              </a:spcBef>
              <a:spcAft>
                <a:spcPct val="0"/>
              </a:spcAft>
              <a:defRPr sz="2800" b="1">
                <a:solidFill>
                  <a:schemeClr val="tx1"/>
                </a:solidFill>
                <a:latin typeface="Arial" panose="020B0604020202020204" pitchFamily="34" charset="0"/>
              </a:defRPr>
            </a:lvl3pPr>
            <a:lvl4pPr algn="l" rtl="0" eaLnBrk="0" fontAlgn="base" hangingPunct="0">
              <a:spcBef>
                <a:spcPct val="0"/>
              </a:spcBef>
              <a:spcAft>
                <a:spcPct val="0"/>
              </a:spcAft>
              <a:defRPr sz="2800" b="1">
                <a:solidFill>
                  <a:schemeClr val="tx1"/>
                </a:solidFill>
                <a:latin typeface="Arial" panose="020B0604020202020204" pitchFamily="34" charset="0"/>
              </a:defRPr>
            </a:lvl4pPr>
            <a:lvl5pPr algn="l" rtl="0" eaLnBrk="0" fontAlgn="base" hangingPunct="0">
              <a:spcBef>
                <a:spcPct val="0"/>
              </a:spcBef>
              <a:spcAft>
                <a:spcPct val="0"/>
              </a:spcAft>
              <a:defRPr sz="2800" b="1">
                <a:solidFill>
                  <a:schemeClr val="tx1"/>
                </a:solidFill>
                <a:latin typeface="Arial" panose="020B0604020202020204" pitchFamily="34" charset="0"/>
              </a:defRPr>
            </a:lvl5pPr>
            <a:lvl6pPr marL="457200" algn="l" rtl="0" eaLnBrk="1" fontAlgn="base" hangingPunct="1">
              <a:spcBef>
                <a:spcPct val="0"/>
              </a:spcBef>
              <a:spcAft>
                <a:spcPct val="0"/>
              </a:spcAft>
              <a:defRPr sz="2800" b="1">
                <a:solidFill>
                  <a:schemeClr val="tx1"/>
                </a:solidFill>
                <a:latin typeface="Arial" panose="020B0604020202020204" pitchFamily="34" charset="0"/>
              </a:defRPr>
            </a:lvl6pPr>
            <a:lvl7pPr marL="914400" algn="l" rtl="0" eaLnBrk="1" fontAlgn="base" hangingPunct="1">
              <a:spcBef>
                <a:spcPct val="0"/>
              </a:spcBef>
              <a:spcAft>
                <a:spcPct val="0"/>
              </a:spcAft>
              <a:defRPr sz="2800" b="1">
                <a:solidFill>
                  <a:schemeClr val="tx1"/>
                </a:solidFill>
                <a:latin typeface="Arial" panose="020B0604020202020204" pitchFamily="34" charset="0"/>
              </a:defRPr>
            </a:lvl7pPr>
            <a:lvl8pPr marL="1371600" algn="l" rtl="0" eaLnBrk="1" fontAlgn="base" hangingPunct="1">
              <a:spcBef>
                <a:spcPct val="0"/>
              </a:spcBef>
              <a:spcAft>
                <a:spcPct val="0"/>
              </a:spcAft>
              <a:defRPr sz="2800" b="1">
                <a:solidFill>
                  <a:schemeClr val="tx1"/>
                </a:solidFill>
                <a:latin typeface="Arial" panose="020B0604020202020204" pitchFamily="34" charset="0"/>
              </a:defRPr>
            </a:lvl8pPr>
            <a:lvl9pPr marL="1828800" algn="l" rtl="0" eaLnBrk="1" fontAlgn="base" hangingPunct="1">
              <a:spcBef>
                <a:spcPct val="0"/>
              </a:spcBef>
              <a:spcAft>
                <a:spcPct val="0"/>
              </a:spcAft>
              <a:defRPr sz="2800" b="1">
                <a:solidFill>
                  <a:schemeClr val="tx1"/>
                </a:solidFill>
                <a:latin typeface="Arial" panose="020B0604020202020204" pitchFamily="34" charset="0"/>
              </a:defRPr>
            </a:lvl9pPr>
          </a:lstStyle>
          <a:p>
            <a:pPr>
              <a:lnSpc>
                <a:spcPct val="150000"/>
              </a:lnSpc>
              <a:defRPr/>
            </a:pPr>
            <a:r>
              <a:rPr lang="en-GB" sz="1400" kern="0" dirty="0">
                <a:solidFill>
                  <a:schemeClr val="tx1"/>
                </a:solidFill>
                <a:latin typeface="Times New Roman"/>
                <a:cs typeface="Times New Roman"/>
              </a:rPr>
              <a:t> </a:t>
            </a:r>
            <a:br>
              <a:rPr lang="en-GB" kern="0" dirty="0">
                <a:latin typeface="Times New Roman" panose="02020603050405020304" pitchFamily="18" charset="0"/>
                <a:cs typeface="Times New Roman" panose="02020603050405020304" pitchFamily="18" charset="0"/>
              </a:rPr>
            </a:br>
            <a:endParaRPr lang="en-US" altLang="en-US" dirty="0">
              <a:solidFill>
                <a:schemeClr val="tx1"/>
              </a:solidFill>
            </a:endParaRPr>
          </a:p>
        </p:txBody>
      </p:sp>
      <p:sp>
        <p:nvSpPr>
          <p:cNvPr id="8" name="Footer Placeholder 4">
            <a:extLst>
              <a:ext uri="{FF2B5EF4-FFF2-40B4-BE49-F238E27FC236}">
                <a16:creationId xmlns:a16="http://schemas.microsoft.com/office/drawing/2014/main" id="{D3C66290-B4CC-42F7-A74E-E3F7BF83818E}"/>
              </a:ext>
            </a:extLst>
          </p:cNvPr>
          <p:cNvSpPr>
            <a:spLocks noGrp="1"/>
          </p:cNvSpPr>
          <p:nvPr>
            <p:ph type="ftr" sz="quarter" idx="11"/>
          </p:nvPr>
        </p:nvSpPr>
        <p:spPr>
          <a:xfrm>
            <a:off x="6300788" y="6378575"/>
            <a:ext cx="2111375" cy="254000"/>
          </a:xfrm>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spcBef>
                <a:spcPct val="20000"/>
              </a:spcBef>
              <a:buClr>
                <a:schemeClr val="tx2"/>
              </a:buClr>
              <a:buFont typeface="Wingdings" charset="2"/>
              <a:buChar char="§"/>
              <a:defRPr sz="2800">
                <a:solidFill>
                  <a:schemeClr val="tx1"/>
                </a:solidFill>
                <a:latin typeface="Arial" charset="0"/>
              </a:defRPr>
            </a:lvl1pPr>
            <a:lvl2pPr marL="742950" indent="-285750">
              <a:spcBef>
                <a:spcPct val="20000"/>
              </a:spcBef>
              <a:buClr>
                <a:schemeClr val="accent1"/>
              </a:buClr>
              <a:buFont typeface="Wingdings" charset="2"/>
              <a:buChar char="§"/>
              <a:defRPr sz="2400">
                <a:solidFill>
                  <a:schemeClr val="tx1"/>
                </a:solidFill>
                <a:latin typeface="Arial" charset="0"/>
              </a:defRPr>
            </a:lvl2pPr>
            <a:lvl3pPr marL="1143000" indent="-228600">
              <a:spcBef>
                <a:spcPct val="20000"/>
              </a:spcBef>
              <a:buClr>
                <a:schemeClr val="tx1"/>
              </a:buClr>
              <a:buChar char="•"/>
              <a:defRPr sz="2000">
                <a:solidFill>
                  <a:schemeClr val="tx1"/>
                </a:solidFill>
                <a:latin typeface="Arial" charset="0"/>
              </a:defRPr>
            </a:lvl3pPr>
            <a:lvl4pPr marL="1600200" indent="-228600">
              <a:spcBef>
                <a:spcPct val="20000"/>
              </a:spcBef>
              <a:buChar char="–"/>
              <a:defRPr>
                <a:solidFill>
                  <a:schemeClr val="tx1"/>
                </a:solidFill>
                <a:latin typeface="Arial" charset="0"/>
              </a:defRPr>
            </a:lvl4pPr>
            <a:lvl5pPr marL="2057400" indent="-228600">
              <a:spcBef>
                <a:spcPct val="20000"/>
              </a:spcBef>
              <a:buChar char="»"/>
              <a:defRPr>
                <a:solidFill>
                  <a:schemeClr val="tx1"/>
                </a:solidFill>
                <a:latin typeface="Arial" charset="0"/>
              </a:defRPr>
            </a:lvl5pPr>
            <a:lvl6pPr marL="2514600" indent="-228600" eaLnBrk="0" fontAlgn="base" hangingPunct="0">
              <a:spcBef>
                <a:spcPct val="20000"/>
              </a:spcBef>
              <a:spcAft>
                <a:spcPct val="0"/>
              </a:spcAft>
              <a:buChar char="»"/>
              <a:defRPr>
                <a:solidFill>
                  <a:schemeClr val="tx1"/>
                </a:solidFill>
                <a:latin typeface="Arial" charset="0"/>
              </a:defRPr>
            </a:lvl6pPr>
            <a:lvl7pPr marL="2971800" indent="-228600" eaLnBrk="0" fontAlgn="base" hangingPunct="0">
              <a:spcBef>
                <a:spcPct val="20000"/>
              </a:spcBef>
              <a:spcAft>
                <a:spcPct val="0"/>
              </a:spcAft>
              <a:buChar char="»"/>
              <a:defRPr>
                <a:solidFill>
                  <a:schemeClr val="tx1"/>
                </a:solidFill>
                <a:latin typeface="Arial" charset="0"/>
              </a:defRPr>
            </a:lvl7pPr>
            <a:lvl8pPr marL="3429000" indent="-228600" eaLnBrk="0" fontAlgn="base" hangingPunct="0">
              <a:spcBef>
                <a:spcPct val="20000"/>
              </a:spcBef>
              <a:spcAft>
                <a:spcPct val="0"/>
              </a:spcAft>
              <a:buChar char="»"/>
              <a:defRPr>
                <a:solidFill>
                  <a:schemeClr val="tx1"/>
                </a:solidFill>
                <a:latin typeface="Arial" charset="0"/>
              </a:defRPr>
            </a:lvl8pPr>
            <a:lvl9pPr marL="3886200" indent="-228600" eaLnBrk="0" fontAlgn="base" hangingPunct="0">
              <a:spcBef>
                <a:spcPct val="20000"/>
              </a:spcBef>
              <a:spcAft>
                <a:spcPct val="0"/>
              </a:spcAft>
              <a:buChar char="»"/>
              <a:defRPr>
                <a:solidFill>
                  <a:schemeClr val="tx1"/>
                </a:solidFill>
                <a:latin typeface="Arial" charset="0"/>
              </a:defRPr>
            </a:lvl9pPr>
          </a:lstStyle>
          <a:p>
            <a:pPr>
              <a:spcBef>
                <a:spcPct val="0"/>
              </a:spcBef>
              <a:buClrTx/>
              <a:buNone/>
              <a:defRPr/>
            </a:pPr>
            <a:r>
              <a:rPr lang="en-US" altLang="en-US" sz="1200" dirty="0">
                <a:solidFill>
                  <a:schemeClr val="bg1"/>
                </a:solidFill>
                <a:latin typeface="Arial"/>
                <a:cs typeface="Arial"/>
              </a:rPr>
              <a:t>MẠC ANH THANH</a:t>
            </a:r>
            <a:endParaRPr lang="en-US" altLang="en-US" sz="1200" dirty="0">
              <a:solidFill>
                <a:schemeClr val="bg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a:extLst>
              <a:ext uri="{FF2B5EF4-FFF2-40B4-BE49-F238E27FC236}">
                <a16:creationId xmlns:a16="http://schemas.microsoft.com/office/drawing/2014/main" id="{ADA08D27-35D7-4CE4-8683-5514479EAB0A}"/>
              </a:ext>
            </a:extLst>
          </p:cNvPr>
          <p:cNvSpPr>
            <a:spLocks noGrp="1" noChangeArrowheads="1"/>
          </p:cNvSpPr>
          <p:nvPr>
            <p:ph type="title"/>
          </p:nvPr>
        </p:nvSpPr>
        <p:spPr/>
        <p:txBody>
          <a:bodyPr/>
          <a:lstStyle/>
          <a:p>
            <a:pPr eaLnBrk="1" hangingPunct="1">
              <a:defRPr/>
            </a:pPr>
            <a:r>
              <a:rPr lang="en-US" altLang="en-US" dirty="0"/>
              <a:t>2. Giới thiệu về công nghệ thiết kế website</a:t>
            </a:r>
          </a:p>
        </p:txBody>
      </p:sp>
      <p:sp>
        <p:nvSpPr>
          <p:cNvPr id="30" name="Rectangle 3">
            <a:extLst>
              <a:ext uri="{FF2B5EF4-FFF2-40B4-BE49-F238E27FC236}">
                <a16:creationId xmlns:a16="http://schemas.microsoft.com/office/drawing/2014/main" id="{CF4D0B24-C177-4C8D-A3D8-D1F6DEE69027}"/>
              </a:ext>
            </a:extLst>
          </p:cNvPr>
          <p:cNvSpPr txBox="1">
            <a:spLocks noChangeArrowheads="1"/>
          </p:cNvSpPr>
          <p:nvPr/>
        </p:nvSpPr>
        <p:spPr bwMode="auto">
          <a:xfrm>
            <a:off x="762000" y="1341438"/>
            <a:ext cx="7626350" cy="47799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a:extLst>
        </p:spPr>
        <p:txBody>
          <a:bodyPr/>
          <a:lstStyle>
            <a:lvl1pPr marL="342900" indent="-342900" algn="l" rtl="0" eaLnBrk="0" fontAlgn="base" hangingPunct="0">
              <a:spcBef>
                <a:spcPct val="20000"/>
              </a:spcBef>
              <a:spcAft>
                <a:spcPct val="0"/>
              </a:spcAft>
              <a:buClr>
                <a:schemeClr val="tx2"/>
              </a:buClr>
              <a:buFont typeface="Wingdings" panose="05000000000000000000" pitchFamily="2" charset="2"/>
              <a:buChar char="§"/>
              <a:defRPr sz="2800" kern="12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1"/>
              </a:buClr>
              <a:buFont typeface="Wingdings" panose="05000000000000000000" pitchFamily="2" charset="2"/>
              <a:buChar char="§"/>
              <a:defRPr sz="2400" kern="1200">
                <a:solidFill>
                  <a:schemeClr val="tx1"/>
                </a:solidFill>
                <a:latin typeface="+mn-lt"/>
                <a:ea typeface="+mn-ea"/>
                <a:cs typeface="+mn-cs"/>
              </a:defRPr>
            </a:lvl2pPr>
            <a:lvl3pPr marL="1143000" indent="-228600" algn="l" rtl="0" eaLnBrk="0" fontAlgn="base" hangingPunct="0">
              <a:spcBef>
                <a:spcPct val="20000"/>
              </a:spcBef>
              <a:spcAft>
                <a:spcPct val="0"/>
              </a:spcAft>
              <a:buClr>
                <a:schemeClr val="tx1"/>
              </a:buClr>
              <a:buChar char="•"/>
              <a:defRPr sz="2000" kern="1200">
                <a:solidFill>
                  <a:schemeClr val="tx1"/>
                </a:solidFill>
                <a:latin typeface="+mn-lt"/>
                <a:ea typeface="+mn-ea"/>
                <a:cs typeface="+mn-cs"/>
              </a:defRPr>
            </a:lvl3pPr>
            <a:lvl4pPr marL="1600200" indent="-228600" algn="l" rtl="0" eaLnBrk="0" fontAlgn="base" hangingPunct="0">
              <a:spcBef>
                <a:spcPct val="20000"/>
              </a:spcBef>
              <a:spcAft>
                <a:spcPct val="0"/>
              </a:spcAft>
              <a:buChar char="–"/>
              <a:defRPr kern="1200">
                <a:solidFill>
                  <a:schemeClr val="tx1"/>
                </a:solidFill>
                <a:latin typeface="+mn-lt"/>
                <a:ea typeface="+mn-ea"/>
                <a:cs typeface="+mn-cs"/>
              </a:defRPr>
            </a:lvl4pPr>
            <a:lvl5pPr marL="2057400"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400050" eaLnBrk="1" hangingPunct="1">
              <a:lnSpc>
                <a:spcPct val="150000"/>
              </a:lnSpc>
              <a:buFont typeface="Wingdings" panose="05000000000000000000" pitchFamily="2" charset="2"/>
              <a:buChar char="v"/>
              <a:defRPr/>
            </a:pPr>
            <a:r>
              <a:rPr lang="en-US" sz="2200" b="1" dirty="0">
                <a:latin typeface="Times New Roman" panose="02020603050405020304" pitchFamily="18" charset="0"/>
                <a:cs typeface="Times New Roman" panose="02020603050405020304" pitchFamily="18" charset="0"/>
              </a:rPr>
              <a:t>Mô hình </a:t>
            </a:r>
            <a:r>
              <a:rPr lang="en-US" sz="2400" b="1" dirty="0">
                <a:latin typeface="Times New Roman" panose="02020603050405020304" pitchFamily="18" charset="0"/>
                <a:cs typeface="Times New Roman" panose="02020603050405020304" pitchFamily="18" charset="0"/>
              </a:rPr>
              <a:t>MVC</a:t>
            </a:r>
            <a:r>
              <a:rPr lang="en-US" sz="2200" b="1" dirty="0">
                <a:latin typeface="Times New Roman" panose="02020603050405020304" pitchFamily="18" charset="0"/>
                <a:cs typeface="Times New Roman" panose="02020603050405020304" pitchFamily="18" charset="0"/>
              </a:rPr>
              <a:t> </a:t>
            </a:r>
            <a:r>
              <a:rPr lang="en-US" sz="2200" b="1" dirty="0"/>
              <a:t>:</a:t>
            </a:r>
          </a:p>
          <a:p>
            <a:pPr marL="342900" lvl="1" indent="-342900" eaLnBrk="1" hangingPunct="1">
              <a:lnSpc>
                <a:spcPct val="150000"/>
              </a:lnSpc>
              <a:buClr>
                <a:schemeClr val="tx2"/>
              </a:buClr>
              <a:buFont typeface="Wingdings" charset="2"/>
              <a:buChar char="§"/>
              <a:defRPr/>
            </a:pPr>
            <a:r>
              <a:rPr lang="en-US" sz="1600" dirty="0">
                <a:latin typeface="Times New Roman" panose="02020603050405020304" pitchFamily="18" charset="0"/>
                <a:cs typeface="Times New Roman" panose="02020603050405020304" pitchFamily="18" charset="0"/>
              </a:rPr>
              <a:t> </a:t>
            </a:r>
            <a:r>
              <a:rPr lang="en-US" sz="1600" dirty="0"/>
              <a:t>MVC (viết tắt của Model-View-Controller) là một mẫu kiến trúc phần mềm để tạo lập giao diện người dùng trên máy tính. MVC chia một ứng dụng thành ba phần tương tác được với nhau để tách biệt giữa cách thức mà thông tin được xử lý nội hàm và phần thông tin được trình bày và tiếp nhận từ phía người dùng.</a:t>
            </a:r>
          </a:p>
          <a:p>
            <a:pPr marL="342900" lvl="1" indent="-342900" eaLnBrk="1" hangingPunct="1">
              <a:lnSpc>
                <a:spcPct val="150000"/>
              </a:lnSpc>
              <a:buClr>
                <a:schemeClr val="tx2"/>
              </a:buClr>
              <a:buFont typeface="Wingdings" charset="2"/>
              <a:buChar char="§"/>
              <a:defRPr/>
            </a:pPr>
            <a:r>
              <a:rPr lang="vi-VN" sz="1800" dirty="0">
                <a:latin typeface="Times New Roman" panose="02020603050405020304" pitchFamily="18" charset="0"/>
                <a:cs typeface="Times New Roman" panose="02020603050405020304" pitchFamily="18" charset="0"/>
              </a:rPr>
              <a:t>Trong mẫu Model-View-Controller, mô hình (model) tượng trưng cho dữ liệu của chương trình phần mềm. Tầm nhìn hay khung nhìn (view) bao gồm các thành phần của giao diện người dùng. Bộ kiểm tra hay bộ điều chỉnh (controller) quản lý sự trao đổi giữa dữ liệu và các nguyên tắc nghề nghiệp trong các thao tác liên quan đến mô hình.</a:t>
            </a:r>
            <a:endParaRPr lang="en-US" sz="1800" dirty="0">
              <a:latin typeface="Times New Roman" panose="02020603050405020304" pitchFamily="18" charset="0"/>
              <a:cs typeface="Times New Roman" panose="02020603050405020304" pitchFamily="18" charset="0"/>
            </a:endParaRPr>
          </a:p>
        </p:txBody>
      </p:sp>
      <p:sp>
        <p:nvSpPr>
          <p:cNvPr id="31" name="Footer Placeholder 4">
            <a:extLst>
              <a:ext uri="{FF2B5EF4-FFF2-40B4-BE49-F238E27FC236}">
                <a16:creationId xmlns:a16="http://schemas.microsoft.com/office/drawing/2014/main" id="{AEC0EF26-1582-474A-8EE3-6E31BFD28E40}"/>
              </a:ext>
            </a:extLst>
          </p:cNvPr>
          <p:cNvSpPr>
            <a:spLocks noGrp="1"/>
          </p:cNvSpPr>
          <p:nvPr>
            <p:ph type="ftr" sz="quarter" idx="11"/>
          </p:nvPr>
        </p:nvSpPr>
        <p:spPr>
          <a:xfrm>
            <a:off x="6300788" y="6378575"/>
            <a:ext cx="2111375" cy="254000"/>
          </a:xfrm>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spcBef>
                <a:spcPct val="20000"/>
              </a:spcBef>
              <a:buClr>
                <a:schemeClr val="tx2"/>
              </a:buClr>
              <a:buFont typeface="Wingdings" charset="2"/>
              <a:buChar char="§"/>
              <a:defRPr sz="2800">
                <a:solidFill>
                  <a:schemeClr val="tx1"/>
                </a:solidFill>
                <a:latin typeface="Arial" charset="0"/>
              </a:defRPr>
            </a:lvl1pPr>
            <a:lvl2pPr marL="742950" indent="-285750">
              <a:spcBef>
                <a:spcPct val="20000"/>
              </a:spcBef>
              <a:buClr>
                <a:schemeClr val="accent1"/>
              </a:buClr>
              <a:buFont typeface="Wingdings" charset="2"/>
              <a:buChar char="§"/>
              <a:defRPr sz="2400">
                <a:solidFill>
                  <a:schemeClr val="tx1"/>
                </a:solidFill>
                <a:latin typeface="Arial" charset="0"/>
              </a:defRPr>
            </a:lvl2pPr>
            <a:lvl3pPr marL="1143000" indent="-228600">
              <a:spcBef>
                <a:spcPct val="20000"/>
              </a:spcBef>
              <a:buClr>
                <a:schemeClr val="tx1"/>
              </a:buClr>
              <a:buChar char="•"/>
              <a:defRPr sz="2000">
                <a:solidFill>
                  <a:schemeClr val="tx1"/>
                </a:solidFill>
                <a:latin typeface="Arial" charset="0"/>
              </a:defRPr>
            </a:lvl3pPr>
            <a:lvl4pPr marL="1600200" indent="-228600">
              <a:spcBef>
                <a:spcPct val="20000"/>
              </a:spcBef>
              <a:buChar char="–"/>
              <a:defRPr>
                <a:solidFill>
                  <a:schemeClr val="tx1"/>
                </a:solidFill>
                <a:latin typeface="Arial" charset="0"/>
              </a:defRPr>
            </a:lvl4pPr>
            <a:lvl5pPr marL="2057400" indent="-228600">
              <a:spcBef>
                <a:spcPct val="20000"/>
              </a:spcBef>
              <a:buChar char="»"/>
              <a:defRPr>
                <a:solidFill>
                  <a:schemeClr val="tx1"/>
                </a:solidFill>
                <a:latin typeface="Arial" charset="0"/>
              </a:defRPr>
            </a:lvl5pPr>
            <a:lvl6pPr marL="2514600" indent="-228600" eaLnBrk="0" fontAlgn="base" hangingPunct="0">
              <a:spcBef>
                <a:spcPct val="20000"/>
              </a:spcBef>
              <a:spcAft>
                <a:spcPct val="0"/>
              </a:spcAft>
              <a:buChar char="»"/>
              <a:defRPr>
                <a:solidFill>
                  <a:schemeClr val="tx1"/>
                </a:solidFill>
                <a:latin typeface="Arial" charset="0"/>
              </a:defRPr>
            </a:lvl6pPr>
            <a:lvl7pPr marL="2971800" indent="-228600" eaLnBrk="0" fontAlgn="base" hangingPunct="0">
              <a:spcBef>
                <a:spcPct val="20000"/>
              </a:spcBef>
              <a:spcAft>
                <a:spcPct val="0"/>
              </a:spcAft>
              <a:buChar char="»"/>
              <a:defRPr>
                <a:solidFill>
                  <a:schemeClr val="tx1"/>
                </a:solidFill>
                <a:latin typeface="Arial" charset="0"/>
              </a:defRPr>
            </a:lvl7pPr>
            <a:lvl8pPr marL="3429000" indent="-228600" eaLnBrk="0" fontAlgn="base" hangingPunct="0">
              <a:spcBef>
                <a:spcPct val="20000"/>
              </a:spcBef>
              <a:spcAft>
                <a:spcPct val="0"/>
              </a:spcAft>
              <a:buChar char="»"/>
              <a:defRPr>
                <a:solidFill>
                  <a:schemeClr val="tx1"/>
                </a:solidFill>
                <a:latin typeface="Arial" charset="0"/>
              </a:defRPr>
            </a:lvl8pPr>
            <a:lvl9pPr marL="3886200" indent="-228600" eaLnBrk="0" fontAlgn="base" hangingPunct="0">
              <a:spcBef>
                <a:spcPct val="20000"/>
              </a:spcBef>
              <a:spcAft>
                <a:spcPct val="0"/>
              </a:spcAft>
              <a:buChar char="»"/>
              <a:defRPr>
                <a:solidFill>
                  <a:schemeClr val="tx1"/>
                </a:solidFill>
                <a:latin typeface="Arial" charset="0"/>
              </a:defRPr>
            </a:lvl9pPr>
          </a:lstStyle>
          <a:p>
            <a:pPr>
              <a:spcBef>
                <a:spcPct val="0"/>
              </a:spcBef>
              <a:buNone/>
              <a:defRPr/>
            </a:pPr>
            <a:r>
              <a:rPr lang="en-US" sz="1200" dirty="0">
                <a:solidFill>
                  <a:schemeClr val="bg1"/>
                </a:solidFill>
                <a:latin typeface="Arial"/>
                <a:cs typeface="Arial"/>
              </a:rPr>
              <a:t>Mạc Anh Thanh</a:t>
            </a:r>
            <a:endParaRPr lang="vi-VN" dirty="0">
              <a:solidFill>
                <a:schemeClr val="bg1"/>
              </a:solidFill>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6" presetClass="entr" presetSubtype="0" fill="hold" nodeType="clickEffect">
                                  <p:stCondLst>
                                    <p:cond delay="0"/>
                                  </p:stCondLst>
                                  <p:childTnLst>
                                    <p:set>
                                      <p:cBhvr>
                                        <p:cTn id="6" dur="1" fill="hold">
                                          <p:stCondLst>
                                            <p:cond delay="0"/>
                                          </p:stCondLst>
                                        </p:cTn>
                                        <p:tgtEl>
                                          <p:spTgt spid="30">
                                            <p:txEl>
                                              <p:pRg st="0" end="0"/>
                                            </p:txEl>
                                          </p:spTgt>
                                        </p:tgtEl>
                                        <p:attrNameLst>
                                          <p:attrName>style.visibility</p:attrName>
                                        </p:attrNameLst>
                                      </p:cBhvr>
                                      <p:to>
                                        <p:strVal val="visible"/>
                                      </p:to>
                                    </p:set>
                                    <p:animEffect transition="in" filter="wipe(down)">
                                      <p:cBhvr>
                                        <p:cTn id="7" dur="580">
                                          <p:stCondLst>
                                            <p:cond delay="0"/>
                                          </p:stCondLst>
                                        </p:cTn>
                                        <p:tgtEl>
                                          <p:spTgt spid="30">
                                            <p:txEl>
                                              <p:pRg st="0" end="0"/>
                                            </p:txEl>
                                          </p:spTgt>
                                        </p:tgtEl>
                                      </p:cBhvr>
                                    </p:animEffect>
                                    <p:anim calcmode="lin" valueType="num">
                                      <p:cBhvr>
                                        <p:cTn id="8" dur="1822" tmFilter="0,0; 0.14,0.36; 0.43,0.73; 0.71,0.91; 1.0,1.0">
                                          <p:stCondLst>
                                            <p:cond delay="0"/>
                                          </p:stCondLst>
                                        </p:cTn>
                                        <p:tgtEl>
                                          <p:spTgt spid="30">
                                            <p:txEl>
                                              <p:pRg st="0" end="0"/>
                                            </p:txEl>
                                          </p:spTgt>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30">
                                            <p:txEl>
                                              <p:pRg st="0" end="0"/>
                                            </p:txEl>
                                          </p:spTgt>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30">
                                            <p:txEl>
                                              <p:pRg st="0" end="0"/>
                                            </p:txEl>
                                          </p:spTgt>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30">
                                            <p:txEl>
                                              <p:pRg st="0" end="0"/>
                                            </p:txEl>
                                          </p:spTgt>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30">
                                            <p:txEl>
                                              <p:pRg st="0" end="0"/>
                                            </p:txEl>
                                          </p:spTgt>
                                        </p:tgtEl>
                                        <p:attrNameLst>
                                          <p:attrName>ppt_y</p:attrName>
                                        </p:attrNameLst>
                                      </p:cBhvr>
                                      <p:tavLst>
                                        <p:tav tm="0" fmla="#ppt_y-sin(pi*$)/81">
                                          <p:val>
                                            <p:fltVal val="0"/>
                                          </p:val>
                                        </p:tav>
                                        <p:tav tm="100000">
                                          <p:val>
                                            <p:fltVal val="1"/>
                                          </p:val>
                                        </p:tav>
                                      </p:tavLst>
                                    </p:anim>
                                    <p:animScale>
                                      <p:cBhvr>
                                        <p:cTn id="13" dur="26">
                                          <p:stCondLst>
                                            <p:cond delay="650"/>
                                          </p:stCondLst>
                                        </p:cTn>
                                        <p:tgtEl>
                                          <p:spTgt spid="30">
                                            <p:txEl>
                                              <p:pRg st="0" end="0"/>
                                            </p:txEl>
                                          </p:spTgt>
                                        </p:tgtEl>
                                      </p:cBhvr>
                                      <p:to x="100000" y="60000"/>
                                    </p:animScale>
                                    <p:animScale>
                                      <p:cBhvr>
                                        <p:cTn id="14" dur="166" decel="50000">
                                          <p:stCondLst>
                                            <p:cond delay="676"/>
                                          </p:stCondLst>
                                        </p:cTn>
                                        <p:tgtEl>
                                          <p:spTgt spid="30">
                                            <p:txEl>
                                              <p:pRg st="0" end="0"/>
                                            </p:txEl>
                                          </p:spTgt>
                                        </p:tgtEl>
                                      </p:cBhvr>
                                      <p:to x="100000" y="100000"/>
                                    </p:animScale>
                                    <p:animScale>
                                      <p:cBhvr>
                                        <p:cTn id="15" dur="26">
                                          <p:stCondLst>
                                            <p:cond delay="1312"/>
                                          </p:stCondLst>
                                        </p:cTn>
                                        <p:tgtEl>
                                          <p:spTgt spid="30">
                                            <p:txEl>
                                              <p:pRg st="0" end="0"/>
                                            </p:txEl>
                                          </p:spTgt>
                                        </p:tgtEl>
                                      </p:cBhvr>
                                      <p:to x="100000" y="80000"/>
                                    </p:animScale>
                                    <p:animScale>
                                      <p:cBhvr>
                                        <p:cTn id="16" dur="166" decel="50000">
                                          <p:stCondLst>
                                            <p:cond delay="1338"/>
                                          </p:stCondLst>
                                        </p:cTn>
                                        <p:tgtEl>
                                          <p:spTgt spid="30">
                                            <p:txEl>
                                              <p:pRg st="0" end="0"/>
                                            </p:txEl>
                                          </p:spTgt>
                                        </p:tgtEl>
                                      </p:cBhvr>
                                      <p:to x="100000" y="100000"/>
                                    </p:animScale>
                                    <p:animScale>
                                      <p:cBhvr>
                                        <p:cTn id="17" dur="26">
                                          <p:stCondLst>
                                            <p:cond delay="1642"/>
                                          </p:stCondLst>
                                        </p:cTn>
                                        <p:tgtEl>
                                          <p:spTgt spid="30">
                                            <p:txEl>
                                              <p:pRg st="0" end="0"/>
                                            </p:txEl>
                                          </p:spTgt>
                                        </p:tgtEl>
                                      </p:cBhvr>
                                      <p:to x="100000" y="90000"/>
                                    </p:animScale>
                                    <p:animScale>
                                      <p:cBhvr>
                                        <p:cTn id="18" dur="166" decel="50000">
                                          <p:stCondLst>
                                            <p:cond delay="1668"/>
                                          </p:stCondLst>
                                        </p:cTn>
                                        <p:tgtEl>
                                          <p:spTgt spid="30">
                                            <p:txEl>
                                              <p:pRg st="0" end="0"/>
                                            </p:txEl>
                                          </p:spTgt>
                                        </p:tgtEl>
                                      </p:cBhvr>
                                      <p:to x="100000" y="100000"/>
                                    </p:animScale>
                                    <p:animScale>
                                      <p:cBhvr>
                                        <p:cTn id="19" dur="26">
                                          <p:stCondLst>
                                            <p:cond delay="1808"/>
                                          </p:stCondLst>
                                        </p:cTn>
                                        <p:tgtEl>
                                          <p:spTgt spid="30">
                                            <p:txEl>
                                              <p:pRg st="0" end="0"/>
                                            </p:txEl>
                                          </p:spTgt>
                                        </p:tgtEl>
                                      </p:cBhvr>
                                      <p:to x="100000" y="95000"/>
                                    </p:animScale>
                                    <p:animScale>
                                      <p:cBhvr>
                                        <p:cTn id="20" dur="166" decel="50000">
                                          <p:stCondLst>
                                            <p:cond delay="1834"/>
                                          </p:stCondLst>
                                        </p:cTn>
                                        <p:tgtEl>
                                          <p:spTgt spid="30">
                                            <p:txEl>
                                              <p:pRg st="0" end="0"/>
                                            </p:txEl>
                                          </p:spTgt>
                                        </p:tgtEl>
                                      </p:cBhvr>
                                      <p:to x="100000" y="100000"/>
                                    </p:animScale>
                                  </p:childTnLst>
                                </p:cTn>
                              </p:par>
                            </p:childTnLst>
                          </p:cTn>
                        </p:par>
                      </p:childTnLst>
                    </p:cTn>
                  </p:par>
                  <p:par>
                    <p:cTn id="21" fill="hold" nodeType="clickPar">
                      <p:stCondLst>
                        <p:cond delay="indefinite"/>
                      </p:stCondLst>
                      <p:childTnLst>
                        <p:par>
                          <p:cTn id="22" fill="hold" nodeType="withGroup">
                            <p:stCondLst>
                              <p:cond delay="0"/>
                            </p:stCondLst>
                            <p:childTnLst>
                              <p:par>
                                <p:cTn id="23" presetID="42" presetClass="entr" presetSubtype="0" fill="hold" nodeType="clickEffect">
                                  <p:stCondLst>
                                    <p:cond delay="0"/>
                                  </p:stCondLst>
                                  <p:childTnLst>
                                    <p:set>
                                      <p:cBhvr>
                                        <p:cTn id="24" dur="1" fill="hold">
                                          <p:stCondLst>
                                            <p:cond delay="0"/>
                                          </p:stCondLst>
                                        </p:cTn>
                                        <p:tgtEl>
                                          <p:spTgt spid="30">
                                            <p:txEl>
                                              <p:pRg st="1" end="1"/>
                                            </p:txEl>
                                          </p:spTgt>
                                        </p:tgtEl>
                                        <p:attrNameLst>
                                          <p:attrName>style.visibility</p:attrName>
                                        </p:attrNameLst>
                                      </p:cBhvr>
                                      <p:to>
                                        <p:strVal val="visible"/>
                                      </p:to>
                                    </p:set>
                                    <p:animEffect transition="in" filter="fade">
                                      <p:cBhvr>
                                        <p:cTn id="25" dur="1000"/>
                                        <p:tgtEl>
                                          <p:spTgt spid="30">
                                            <p:txEl>
                                              <p:pRg st="1" end="1"/>
                                            </p:txEl>
                                          </p:spTgt>
                                        </p:tgtEl>
                                      </p:cBhvr>
                                    </p:animEffect>
                                    <p:anim calcmode="lin" valueType="num">
                                      <p:cBhvr>
                                        <p:cTn id="26" dur="1000" fill="hold"/>
                                        <p:tgtEl>
                                          <p:spTgt spid="30">
                                            <p:txEl>
                                              <p:pRg st="1" end="1"/>
                                            </p:txEl>
                                          </p:spTgt>
                                        </p:tgtEl>
                                        <p:attrNameLst>
                                          <p:attrName>ppt_x</p:attrName>
                                        </p:attrNameLst>
                                      </p:cBhvr>
                                      <p:tavLst>
                                        <p:tav tm="0">
                                          <p:val>
                                            <p:strVal val="#ppt_x"/>
                                          </p:val>
                                        </p:tav>
                                        <p:tav tm="100000">
                                          <p:val>
                                            <p:strVal val="#ppt_x"/>
                                          </p:val>
                                        </p:tav>
                                      </p:tavLst>
                                    </p:anim>
                                    <p:anim calcmode="lin" valueType="num">
                                      <p:cBhvr>
                                        <p:cTn id="27" dur="1000" fill="hold"/>
                                        <p:tgtEl>
                                          <p:spTgt spid="30">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8" fill="hold" nodeType="clickPar">
                      <p:stCondLst>
                        <p:cond delay="indefinite"/>
                      </p:stCondLst>
                      <p:childTnLst>
                        <p:par>
                          <p:cTn id="29" fill="hold" nodeType="withGroup">
                            <p:stCondLst>
                              <p:cond delay="0"/>
                            </p:stCondLst>
                            <p:childTnLst>
                              <p:par>
                                <p:cTn id="30" presetID="42" presetClass="entr" presetSubtype="0" fill="hold" nodeType="clickEffect">
                                  <p:stCondLst>
                                    <p:cond delay="0"/>
                                  </p:stCondLst>
                                  <p:childTnLst>
                                    <p:set>
                                      <p:cBhvr>
                                        <p:cTn id="31" dur="1" fill="hold">
                                          <p:stCondLst>
                                            <p:cond delay="0"/>
                                          </p:stCondLst>
                                        </p:cTn>
                                        <p:tgtEl>
                                          <p:spTgt spid="30">
                                            <p:txEl>
                                              <p:pRg st="2" end="2"/>
                                            </p:txEl>
                                          </p:spTgt>
                                        </p:tgtEl>
                                        <p:attrNameLst>
                                          <p:attrName>style.visibility</p:attrName>
                                        </p:attrNameLst>
                                      </p:cBhvr>
                                      <p:to>
                                        <p:strVal val="visible"/>
                                      </p:to>
                                    </p:set>
                                    <p:animEffect transition="in" filter="fade">
                                      <p:cBhvr>
                                        <p:cTn id="32" dur="1000"/>
                                        <p:tgtEl>
                                          <p:spTgt spid="30">
                                            <p:txEl>
                                              <p:pRg st="2" end="2"/>
                                            </p:txEl>
                                          </p:spTgt>
                                        </p:tgtEl>
                                      </p:cBhvr>
                                    </p:animEffect>
                                    <p:anim calcmode="lin" valueType="num">
                                      <p:cBhvr>
                                        <p:cTn id="33" dur="1000" fill="hold"/>
                                        <p:tgtEl>
                                          <p:spTgt spid="30">
                                            <p:txEl>
                                              <p:pRg st="2" end="2"/>
                                            </p:txEl>
                                          </p:spTgt>
                                        </p:tgtEl>
                                        <p:attrNameLst>
                                          <p:attrName>ppt_x</p:attrName>
                                        </p:attrNameLst>
                                      </p:cBhvr>
                                      <p:tavLst>
                                        <p:tav tm="0">
                                          <p:val>
                                            <p:strVal val="#ppt_x"/>
                                          </p:val>
                                        </p:tav>
                                        <p:tav tm="100000">
                                          <p:val>
                                            <p:strVal val="#ppt_x"/>
                                          </p:val>
                                        </p:tav>
                                      </p:tavLst>
                                    </p:anim>
                                    <p:anim calcmode="lin" valueType="num">
                                      <p:cBhvr>
                                        <p:cTn id="34" dur="1000" fill="hold"/>
                                        <p:tgtEl>
                                          <p:spTgt spid="30">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a:extLst>
              <a:ext uri="{FF2B5EF4-FFF2-40B4-BE49-F238E27FC236}">
                <a16:creationId xmlns:a16="http://schemas.microsoft.com/office/drawing/2014/main" id="{90545C5C-94D5-4B67-93BE-4717B5C94698}"/>
              </a:ext>
            </a:extLst>
          </p:cNvPr>
          <p:cNvSpPr>
            <a:spLocks noGrp="1" noChangeArrowheads="1"/>
          </p:cNvSpPr>
          <p:nvPr>
            <p:ph type="title"/>
          </p:nvPr>
        </p:nvSpPr>
        <p:spPr/>
        <p:txBody>
          <a:bodyPr/>
          <a:lstStyle/>
          <a:p>
            <a:pPr>
              <a:defRPr/>
            </a:pPr>
            <a:r>
              <a:rPr lang="en-US" altLang="en-US" dirty="0"/>
              <a:t>3. Phân tích thiết kế hệ thống </a:t>
            </a:r>
          </a:p>
        </p:txBody>
      </p:sp>
      <p:sp>
        <p:nvSpPr>
          <p:cNvPr id="30" name="Rectangle 3">
            <a:extLst>
              <a:ext uri="{FF2B5EF4-FFF2-40B4-BE49-F238E27FC236}">
                <a16:creationId xmlns:a16="http://schemas.microsoft.com/office/drawing/2014/main" id="{D1A2B0E1-CB04-4AA2-B979-33A62F46FDA5}"/>
              </a:ext>
            </a:extLst>
          </p:cNvPr>
          <p:cNvSpPr txBox="1">
            <a:spLocks noChangeArrowheads="1"/>
          </p:cNvSpPr>
          <p:nvPr/>
        </p:nvSpPr>
        <p:spPr bwMode="auto">
          <a:xfrm>
            <a:off x="762000" y="1341438"/>
            <a:ext cx="7470775" cy="47799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a:extLst>
        </p:spPr>
        <p:txBody>
          <a:bodyPr lIns="91440" tIns="45720" rIns="91440" bIns="45720" anchor="t"/>
          <a:lstStyle>
            <a:lvl1pPr marL="342900" indent="-342900" algn="l" rtl="0" eaLnBrk="0" fontAlgn="base" hangingPunct="0">
              <a:spcBef>
                <a:spcPct val="20000"/>
              </a:spcBef>
              <a:spcAft>
                <a:spcPct val="0"/>
              </a:spcAft>
              <a:buClr>
                <a:schemeClr val="tx2"/>
              </a:buClr>
              <a:buFont typeface="Wingdings" panose="05000000000000000000" pitchFamily="2" charset="2"/>
              <a:buChar char="§"/>
              <a:defRPr sz="2800" kern="12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1"/>
              </a:buClr>
              <a:buFont typeface="Wingdings" panose="05000000000000000000" pitchFamily="2" charset="2"/>
              <a:buChar char="§"/>
              <a:defRPr sz="2400" kern="1200">
                <a:solidFill>
                  <a:schemeClr val="tx1"/>
                </a:solidFill>
                <a:latin typeface="+mn-lt"/>
                <a:ea typeface="+mn-ea"/>
                <a:cs typeface="+mn-cs"/>
              </a:defRPr>
            </a:lvl2pPr>
            <a:lvl3pPr marL="1143000" indent="-228600" algn="l" rtl="0" eaLnBrk="0" fontAlgn="base" hangingPunct="0">
              <a:spcBef>
                <a:spcPct val="20000"/>
              </a:spcBef>
              <a:spcAft>
                <a:spcPct val="0"/>
              </a:spcAft>
              <a:buClr>
                <a:schemeClr val="tx1"/>
              </a:buClr>
              <a:buChar char="•"/>
              <a:defRPr sz="2000" kern="1200">
                <a:solidFill>
                  <a:schemeClr val="tx1"/>
                </a:solidFill>
                <a:latin typeface="+mn-lt"/>
                <a:ea typeface="+mn-ea"/>
                <a:cs typeface="+mn-cs"/>
              </a:defRPr>
            </a:lvl3pPr>
            <a:lvl4pPr marL="1600200" indent="-228600" algn="l" rtl="0" eaLnBrk="0" fontAlgn="base" hangingPunct="0">
              <a:spcBef>
                <a:spcPct val="20000"/>
              </a:spcBef>
              <a:spcAft>
                <a:spcPct val="0"/>
              </a:spcAft>
              <a:buChar char="–"/>
              <a:defRPr kern="1200">
                <a:solidFill>
                  <a:schemeClr val="tx1"/>
                </a:solidFill>
                <a:latin typeface="+mn-lt"/>
                <a:ea typeface="+mn-ea"/>
                <a:cs typeface="+mn-cs"/>
              </a:defRPr>
            </a:lvl4pPr>
            <a:lvl5pPr marL="2057400"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400050" eaLnBrk="1" hangingPunct="1">
              <a:lnSpc>
                <a:spcPct val="150000"/>
              </a:lnSpc>
              <a:buFont typeface="Wingdings" panose="05000000000000000000" pitchFamily="2" charset="2"/>
              <a:buChar char="v"/>
              <a:defRPr/>
            </a:pPr>
            <a:r>
              <a:rPr lang="en-GB" sz="2400" b="1" kern="0" dirty="0"/>
              <a:t>Khảo sát yêu cầu về chức năng:</a:t>
            </a:r>
            <a:endParaRPr lang="en-US" sz="2200" b="1" dirty="0"/>
          </a:p>
          <a:p>
            <a:pPr marL="342900" lvl="1" indent="-342900" eaLnBrk="1" hangingPunct="1">
              <a:lnSpc>
                <a:spcPct val="150000"/>
              </a:lnSpc>
              <a:buClr>
                <a:schemeClr val="tx2"/>
              </a:buClr>
              <a:buFont typeface="Wingdings" charset="2"/>
              <a:buChar char="§"/>
              <a:defRPr/>
            </a:pPr>
            <a:r>
              <a:rPr lang="en-US" sz="1800" b="1" dirty="0">
                <a:latin typeface="Times New Roman"/>
                <a:cs typeface="Times New Roman"/>
              </a:rPr>
              <a:t> Người </a:t>
            </a:r>
            <a:r>
              <a:rPr lang="en-US" sz="1800" b="1" dirty="0" err="1">
                <a:latin typeface="Times New Roman"/>
                <a:cs typeface="Times New Roman"/>
              </a:rPr>
              <a:t>dùng</a:t>
            </a:r>
            <a:r>
              <a:rPr lang="en-US" sz="1800" b="1" dirty="0">
                <a:latin typeface="Times New Roman"/>
                <a:cs typeface="Times New Roman"/>
              </a:rPr>
              <a:t> :  </a:t>
            </a:r>
            <a:r>
              <a:rPr lang="en-US" sz="1800" dirty="0">
                <a:latin typeface="Times New Roman"/>
                <a:cs typeface="Times New Roman"/>
              </a:rPr>
              <a:t>Xem </a:t>
            </a:r>
            <a:r>
              <a:rPr lang="en-US" sz="1800" dirty="0" err="1">
                <a:latin typeface="Times New Roman"/>
                <a:cs typeface="Times New Roman"/>
              </a:rPr>
              <a:t>thông</a:t>
            </a:r>
            <a:r>
              <a:rPr lang="en-US" sz="1800" dirty="0">
                <a:latin typeface="Times New Roman"/>
                <a:cs typeface="Times New Roman"/>
              </a:rPr>
              <a:t> tin; </a:t>
            </a:r>
            <a:r>
              <a:rPr lang="en-US" sz="1800" dirty="0" err="1">
                <a:latin typeface="Times New Roman"/>
                <a:cs typeface="Times New Roman"/>
              </a:rPr>
              <a:t>tìm</a:t>
            </a:r>
            <a:r>
              <a:rPr lang="en-US" sz="1800" dirty="0">
                <a:latin typeface="Times New Roman"/>
                <a:cs typeface="Times New Roman"/>
              </a:rPr>
              <a:t> </a:t>
            </a:r>
            <a:r>
              <a:rPr lang="en-US" sz="1800" dirty="0" err="1">
                <a:latin typeface="Times New Roman"/>
                <a:cs typeface="Times New Roman"/>
              </a:rPr>
              <a:t>kiếm</a:t>
            </a:r>
            <a:r>
              <a:rPr lang="en-US" sz="1800" dirty="0">
                <a:latin typeface="Times New Roman"/>
                <a:cs typeface="Times New Roman"/>
              </a:rPr>
              <a:t>, </a:t>
            </a:r>
            <a:r>
              <a:rPr lang="en-US" sz="1800" dirty="0" err="1">
                <a:latin typeface="Times New Roman"/>
                <a:cs typeface="Times New Roman"/>
              </a:rPr>
              <a:t>xem</a:t>
            </a:r>
            <a:r>
              <a:rPr lang="en-US" sz="1800" dirty="0">
                <a:latin typeface="Times New Roman"/>
                <a:cs typeface="Times New Roman"/>
              </a:rPr>
              <a:t> chi </a:t>
            </a:r>
            <a:r>
              <a:rPr lang="en-US" sz="1800" dirty="0" err="1">
                <a:latin typeface="Times New Roman"/>
                <a:cs typeface="Times New Roman"/>
              </a:rPr>
              <a:t>tiết</a:t>
            </a:r>
            <a:r>
              <a:rPr lang="en-US" sz="1800" dirty="0">
                <a:latin typeface="Times New Roman"/>
                <a:cs typeface="Times New Roman"/>
              </a:rPr>
              <a:t> </a:t>
            </a:r>
            <a:r>
              <a:rPr lang="en-US" sz="1800" dirty="0" err="1">
                <a:latin typeface="Times New Roman"/>
                <a:cs typeface="Times New Roman"/>
              </a:rPr>
              <a:t>sản</a:t>
            </a:r>
            <a:r>
              <a:rPr lang="en-US" sz="1800" dirty="0">
                <a:latin typeface="Times New Roman"/>
                <a:cs typeface="Times New Roman"/>
              </a:rPr>
              <a:t> </a:t>
            </a:r>
            <a:r>
              <a:rPr lang="en-US" sz="1800" dirty="0" err="1">
                <a:latin typeface="Times New Roman"/>
                <a:cs typeface="Times New Roman"/>
              </a:rPr>
              <a:t>phẩm</a:t>
            </a:r>
            <a:r>
              <a:rPr lang="en-US" sz="1800" dirty="0">
                <a:latin typeface="Times New Roman"/>
                <a:cs typeface="Times New Roman"/>
              </a:rPr>
              <a:t>, </a:t>
            </a:r>
            <a:r>
              <a:rPr lang="en-US" sz="1800" dirty="0" err="1">
                <a:latin typeface="Times New Roman"/>
                <a:cs typeface="Times New Roman"/>
              </a:rPr>
              <a:t>xem</a:t>
            </a:r>
            <a:r>
              <a:rPr lang="en-US" sz="1800" dirty="0">
                <a:latin typeface="Times New Roman"/>
                <a:cs typeface="Times New Roman"/>
              </a:rPr>
              <a:t> tin </a:t>
            </a:r>
            <a:r>
              <a:rPr lang="en-US" sz="1800" dirty="0" err="1">
                <a:latin typeface="Times New Roman"/>
                <a:cs typeface="Times New Roman"/>
              </a:rPr>
              <a:t>tức</a:t>
            </a:r>
            <a:r>
              <a:rPr lang="en-US" sz="1800" dirty="0">
                <a:latin typeface="Times New Roman"/>
                <a:cs typeface="Times New Roman"/>
              </a:rPr>
              <a:t>; </a:t>
            </a:r>
            <a:r>
              <a:rPr lang="en-US" sz="1800" dirty="0" err="1">
                <a:latin typeface="Times New Roman"/>
                <a:cs typeface="Times New Roman"/>
              </a:rPr>
              <a:t>đặt</a:t>
            </a:r>
            <a:r>
              <a:rPr lang="en-US" sz="1800" dirty="0">
                <a:latin typeface="Times New Roman"/>
                <a:cs typeface="Times New Roman"/>
              </a:rPr>
              <a:t> </a:t>
            </a:r>
            <a:r>
              <a:rPr lang="en-US" sz="1800" dirty="0" err="1">
                <a:latin typeface="Times New Roman"/>
                <a:cs typeface="Times New Roman"/>
              </a:rPr>
              <a:t>hàng</a:t>
            </a:r>
            <a:r>
              <a:rPr lang="en-US" sz="1800" dirty="0">
                <a:latin typeface="Times New Roman"/>
                <a:cs typeface="Times New Roman"/>
              </a:rPr>
              <a:t> </a:t>
            </a:r>
            <a:r>
              <a:rPr lang="en-US" sz="1800" dirty="0" err="1">
                <a:latin typeface="Times New Roman"/>
                <a:cs typeface="Times New Roman"/>
              </a:rPr>
              <a:t>sản</a:t>
            </a:r>
            <a:r>
              <a:rPr lang="en-US" sz="1800" dirty="0">
                <a:latin typeface="Times New Roman"/>
                <a:cs typeface="Times New Roman"/>
              </a:rPr>
              <a:t> </a:t>
            </a:r>
            <a:r>
              <a:rPr lang="en-US" sz="1800" dirty="0" err="1">
                <a:latin typeface="Times New Roman"/>
                <a:cs typeface="Times New Roman"/>
              </a:rPr>
              <a:t>phẩm</a:t>
            </a:r>
            <a:r>
              <a:rPr lang="en-US" sz="1800" dirty="0">
                <a:latin typeface="Times New Roman"/>
                <a:cs typeface="Times New Roman"/>
              </a:rPr>
              <a:t>; </a:t>
            </a:r>
            <a:r>
              <a:rPr lang="en-US" sz="1800" dirty="0" err="1">
                <a:latin typeface="Times New Roman"/>
                <a:cs typeface="Times New Roman"/>
              </a:rPr>
              <a:t>gửi</a:t>
            </a:r>
            <a:r>
              <a:rPr lang="en-US" sz="1800" dirty="0">
                <a:latin typeface="Times New Roman"/>
                <a:cs typeface="Times New Roman"/>
              </a:rPr>
              <a:t> </a:t>
            </a:r>
            <a:r>
              <a:rPr lang="en-US" sz="1800" dirty="0" err="1">
                <a:latin typeface="Times New Roman"/>
                <a:cs typeface="Times New Roman"/>
              </a:rPr>
              <a:t>liên</a:t>
            </a:r>
            <a:r>
              <a:rPr lang="en-US" sz="1800" dirty="0">
                <a:latin typeface="Times New Roman"/>
                <a:cs typeface="Times New Roman"/>
              </a:rPr>
              <a:t> </a:t>
            </a:r>
            <a:r>
              <a:rPr lang="en-US" sz="1800" dirty="0" err="1">
                <a:latin typeface="Times New Roman"/>
                <a:cs typeface="Times New Roman"/>
              </a:rPr>
              <a:t>hệ</a:t>
            </a:r>
            <a:r>
              <a:rPr lang="en-US" sz="1800" dirty="0">
                <a:latin typeface="Times New Roman"/>
                <a:cs typeface="Times New Roman"/>
              </a:rPr>
              <a:t> ... </a:t>
            </a:r>
            <a:endParaRPr lang="en-US" sz="1800" dirty="0">
              <a:latin typeface="Times New Roman" panose="02020603050405020304" pitchFamily="18" charset="0"/>
              <a:cs typeface="Times New Roman" panose="02020603050405020304" pitchFamily="18" charset="0"/>
            </a:endParaRPr>
          </a:p>
          <a:p>
            <a:pPr marL="342900" lvl="1" indent="-342900" eaLnBrk="1" hangingPunct="1">
              <a:lnSpc>
                <a:spcPct val="150000"/>
              </a:lnSpc>
              <a:buClr>
                <a:schemeClr val="tx2"/>
              </a:buClr>
              <a:buFont typeface="Wingdings" charset="2"/>
              <a:buChar char="§"/>
              <a:defRPr/>
            </a:pPr>
            <a:r>
              <a:rPr lang="en-US" sz="1800" b="1" dirty="0">
                <a:latin typeface="Times New Roman" panose="02020603050405020304" pitchFamily="18" charset="0"/>
                <a:cs typeface="Times New Roman" panose="02020603050405020304" pitchFamily="18" charset="0"/>
              </a:rPr>
              <a:t>Admin – người quản trị : </a:t>
            </a:r>
          </a:p>
          <a:p>
            <a:pPr marL="742950" lvl="2" indent="-342900" eaLnBrk="1" hangingPunct="1">
              <a:lnSpc>
                <a:spcPct val="150000"/>
              </a:lnSpc>
              <a:buClr>
                <a:schemeClr val="tx2"/>
              </a:buClr>
              <a:buFont typeface="Wingdings" panose="05000000000000000000" pitchFamily="2" charset="2"/>
              <a:buChar char="Ø"/>
              <a:defRPr/>
            </a:pPr>
            <a:r>
              <a:rPr lang="vi-VN" sz="1800" dirty="0">
                <a:latin typeface="Times New Roman" panose="02020603050405020304" pitchFamily="18" charset="0"/>
                <a:cs typeface="Times New Roman" panose="02020603050405020304" pitchFamily="18" charset="0"/>
              </a:rPr>
              <a:t>Quản lý danh mục, sản phẩm, thành viên, đơn hàng, tin tức</a:t>
            </a:r>
            <a:r>
              <a:rPr lang="en-US" sz="1800" dirty="0">
                <a:latin typeface="Times New Roman" panose="02020603050405020304" pitchFamily="18" charset="0"/>
                <a:cs typeface="Times New Roman" panose="02020603050405020304" pitchFamily="18" charset="0"/>
              </a:rPr>
              <a:t>.</a:t>
            </a:r>
          </a:p>
          <a:p>
            <a:pPr marL="742950" lvl="2" indent="-342900" eaLnBrk="1" hangingPunct="1">
              <a:lnSpc>
                <a:spcPct val="150000"/>
              </a:lnSpc>
              <a:buClr>
                <a:schemeClr val="tx2"/>
              </a:buClr>
              <a:buFont typeface="Wingdings" panose="05000000000000000000" pitchFamily="2" charset="2"/>
              <a:buChar char="Ø"/>
              <a:defRPr/>
            </a:pPr>
            <a:r>
              <a:rPr lang="vi-VN" sz="1800" dirty="0">
                <a:latin typeface="Times New Roman" panose="02020603050405020304" pitchFamily="18" charset="0"/>
                <a:cs typeface="Times New Roman" panose="02020603050405020304" pitchFamily="18" charset="0"/>
              </a:rPr>
              <a:t>Quản lý giao dịch thanh toán, mua hàng, xử lý các đơn đặt hàng.</a:t>
            </a:r>
            <a:endParaRPr lang="en-US" sz="1800" dirty="0">
              <a:latin typeface="Times New Roman" panose="02020603050405020304" pitchFamily="18" charset="0"/>
              <a:cs typeface="Times New Roman" panose="02020603050405020304" pitchFamily="18" charset="0"/>
            </a:endParaRPr>
          </a:p>
          <a:p>
            <a:pPr marL="742950" lvl="2" indent="-342900" eaLnBrk="1" hangingPunct="1">
              <a:lnSpc>
                <a:spcPct val="150000"/>
              </a:lnSpc>
              <a:buClr>
                <a:schemeClr val="tx2"/>
              </a:buClr>
              <a:buFont typeface="Wingdings" panose="05000000000000000000" pitchFamily="2" charset="2"/>
              <a:buChar char="Ø"/>
              <a:defRPr/>
            </a:pPr>
            <a:r>
              <a:rPr lang="vi-VN" sz="1800" dirty="0">
                <a:latin typeface="Times New Roman" panose="02020603050405020304" pitchFamily="18" charset="0"/>
                <a:cs typeface="Times New Roman" panose="02020603050405020304" pitchFamily="18" charset="0"/>
              </a:rPr>
              <a:t>Tư vấn phục vụ khách hàng:</a:t>
            </a:r>
            <a:endParaRPr lang="en-US" sz="1800" b="1" dirty="0">
              <a:latin typeface="Times New Roman" panose="02020603050405020304" pitchFamily="18" charset="0"/>
              <a:cs typeface="Times New Roman" panose="02020603050405020304" pitchFamily="18" charset="0"/>
            </a:endParaRPr>
          </a:p>
        </p:txBody>
      </p:sp>
      <p:sp>
        <p:nvSpPr>
          <p:cNvPr id="4" name="Footer Placeholder 4">
            <a:extLst>
              <a:ext uri="{FF2B5EF4-FFF2-40B4-BE49-F238E27FC236}">
                <a16:creationId xmlns:a16="http://schemas.microsoft.com/office/drawing/2014/main" id="{C8CCEEEA-BE8C-4844-A8DB-6CF9A5CD157B}"/>
              </a:ext>
            </a:extLst>
          </p:cNvPr>
          <p:cNvSpPr>
            <a:spLocks noGrp="1"/>
          </p:cNvSpPr>
          <p:nvPr>
            <p:ph type="ftr" sz="quarter" idx="11"/>
          </p:nvPr>
        </p:nvSpPr>
        <p:spPr>
          <a:xfrm>
            <a:off x="6300788" y="6378575"/>
            <a:ext cx="2111375" cy="254000"/>
          </a:xfrm>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spcBef>
                <a:spcPct val="20000"/>
              </a:spcBef>
              <a:buClr>
                <a:schemeClr val="tx2"/>
              </a:buClr>
              <a:buFont typeface="Wingdings" charset="2"/>
              <a:buChar char="§"/>
              <a:defRPr sz="2800">
                <a:solidFill>
                  <a:schemeClr val="tx1"/>
                </a:solidFill>
                <a:latin typeface="Arial" charset="0"/>
              </a:defRPr>
            </a:lvl1pPr>
            <a:lvl2pPr marL="742950" indent="-285750">
              <a:spcBef>
                <a:spcPct val="20000"/>
              </a:spcBef>
              <a:buClr>
                <a:schemeClr val="accent1"/>
              </a:buClr>
              <a:buFont typeface="Wingdings" charset="2"/>
              <a:buChar char="§"/>
              <a:defRPr sz="2400">
                <a:solidFill>
                  <a:schemeClr val="tx1"/>
                </a:solidFill>
                <a:latin typeface="Arial" charset="0"/>
              </a:defRPr>
            </a:lvl2pPr>
            <a:lvl3pPr marL="1143000" indent="-228600">
              <a:spcBef>
                <a:spcPct val="20000"/>
              </a:spcBef>
              <a:buClr>
                <a:schemeClr val="tx1"/>
              </a:buClr>
              <a:buChar char="•"/>
              <a:defRPr sz="2000">
                <a:solidFill>
                  <a:schemeClr val="tx1"/>
                </a:solidFill>
                <a:latin typeface="Arial" charset="0"/>
              </a:defRPr>
            </a:lvl3pPr>
            <a:lvl4pPr marL="1600200" indent="-228600">
              <a:spcBef>
                <a:spcPct val="20000"/>
              </a:spcBef>
              <a:buChar char="–"/>
              <a:defRPr>
                <a:solidFill>
                  <a:schemeClr val="tx1"/>
                </a:solidFill>
                <a:latin typeface="Arial" charset="0"/>
              </a:defRPr>
            </a:lvl4pPr>
            <a:lvl5pPr marL="2057400" indent="-228600">
              <a:spcBef>
                <a:spcPct val="20000"/>
              </a:spcBef>
              <a:buChar char="»"/>
              <a:defRPr>
                <a:solidFill>
                  <a:schemeClr val="tx1"/>
                </a:solidFill>
                <a:latin typeface="Arial" charset="0"/>
              </a:defRPr>
            </a:lvl5pPr>
            <a:lvl6pPr marL="2514600" indent="-228600" eaLnBrk="0" fontAlgn="base" hangingPunct="0">
              <a:spcBef>
                <a:spcPct val="20000"/>
              </a:spcBef>
              <a:spcAft>
                <a:spcPct val="0"/>
              </a:spcAft>
              <a:buChar char="»"/>
              <a:defRPr>
                <a:solidFill>
                  <a:schemeClr val="tx1"/>
                </a:solidFill>
                <a:latin typeface="Arial" charset="0"/>
              </a:defRPr>
            </a:lvl6pPr>
            <a:lvl7pPr marL="2971800" indent="-228600" eaLnBrk="0" fontAlgn="base" hangingPunct="0">
              <a:spcBef>
                <a:spcPct val="20000"/>
              </a:spcBef>
              <a:spcAft>
                <a:spcPct val="0"/>
              </a:spcAft>
              <a:buChar char="»"/>
              <a:defRPr>
                <a:solidFill>
                  <a:schemeClr val="tx1"/>
                </a:solidFill>
                <a:latin typeface="Arial" charset="0"/>
              </a:defRPr>
            </a:lvl7pPr>
            <a:lvl8pPr marL="3429000" indent="-228600" eaLnBrk="0" fontAlgn="base" hangingPunct="0">
              <a:spcBef>
                <a:spcPct val="20000"/>
              </a:spcBef>
              <a:spcAft>
                <a:spcPct val="0"/>
              </a:spcAft>
              <a:buChar char="»"/>
              <a:defRPr>
                <a:solidFill>
                  <a:schemeClr val="tx1"/>
                </a:solidFill>
                <a:latin typeface="Arial" charset="0"/>
              </a:defRPr>
            </a:lvl8pPr>
            <a:lvl9pPr marL="3886200" indent="-228600" eaLnBrk="0" fontAlgn="base" hangingPunct="0">
              <a:spcBef>
                <a:spcPct val="20000"/>
              </a:spcBef>
              <a:spcAft>
                <a:spcPct val="0"/>
              </a:spcAft>
              <a:buChar char="»"/>
              <a:defRPr>
                <a:solidFill>
                  <a:schemeClr val="tx1"/>
                </a:solidFill>
                <a:latin typeface="Arial" charset="0"/>
              </a:defRPr>
            </a:lvl9pPr>
          </a:lstStyle>
          <a:p>
            <a:pPr>
              <a:spcBef>
                <a:spcPct val="0"/>
              </a:spcBef>
              <a:buClrTx/>
              <a:buFontTx/>
              <a:buNone/>
              <a:defRPr/>
            </a:pPr>
            <a:endParaRPr lang="en-US" altLang="en-US" sz="1200" dirty="0">
              <a:solidFill>
                <a:schemeClr val="bg1"/>
              </a:solidFill>
            </a:endParaRPr>
          </a:p>
          <a:p>
            <a:pPr>
              <a:spcBef>
                <a:spcPct val="0"/>
              </a:spcBef>
              <a:buNone/>
              <a:defRPr/>
            </a:pPr>
            <a:r>
              <a:rPr lang="en-US" sz="1200" dirty="0">
                <a:solidFill>
                  <a:schemeClr val="bg1"/>
                </a:solidFill>
                <a:latin typeface="Arial"/>
                <a:cs typeface="Arial"/>
              </a:rPr>
              <a:t>Mạc Anh Thanh</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2" presetClass="entr" presetSubtype="0" fill="hold" nodeType="clickEffect">
                                  <p:stCondLst>
                                    <p:cond delay="0"/>
                                  </p:stCondLst>
                                  <p:childTnLst>
                                    <p:set>
                                      <p:cBhvr>
                                        <p:cTn id="6" dur="1" fill="hold">
                                          <p:stCondLst>
                                            <p:cond delay="0"/>
                                          </p:stCondLst>
                                        </p:cTn>
                                        <p:tgtEl>
                                          <p:spTgt spid="30">
                                            <p:txEl>
                                              <p:pRg st="0" end="0"/>
                                            </p:txEl>
                                          </p:spTgt>
                                        </p:tgtEl>
                                        <p:attrNameLst>
                                          <p:attrName>style.visibility</p:attrName>
                                        </p:attrNameLst>
                                      </p:cBhvr>
                                      <p:to>
                                        <p:strVal val="visible"/>
                                      </p:to>
                                    </p:set>
                                    <p:animEffect transition="in" filter="fade">
                                      <p:cBhvr>
                                        <p:cTn id="7" dur="1000"/>
                                        <p:tgtEl>
                                          <p:spTgt spid="30">
                                            <p:txEl>
                                              <p:pRg st="0" end="0"/>
                                            </p:txEl>
                                          </p:spTgt>
                                        </p:tgtEl>
                                      </p:cBhvr>
                                    </p:animEffect>
                                    <p:anim calcmode="lin" valueType="num">
                                      <p:cBhvr>
                                        <p:cTn id="8" dur="1000" fill="hold"/>
                                        <p:tgtEl>
                                          <p:spTgt spid="30">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0">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0">
                                            <p:txEl>
                                              <p:pRg st="1" end="1"/>
                                            </p:txEl>
                                          </p:spTgt>
                                        </p:tgtEl>
                                        <p:attrNameLst>
                                          <p:attrName>style.visibility</p:attrName>
                                        </p:attrNameLst>
                                      </p:cBhvr>
                                      <p:to>
                                        <p:strVal val="visible"/>
                                      </p:to>
                                    </p:set>
                                    <p:animEffect transition="in" filter="fade">
                                      <p:cBhvr>
                                        <p:cTn id="12" dur="1000"/>
                                        <p:tgtEl>
                                          <p:spTgt spid="30">
                                            <p:txEl>
                                              <p:pRg st="1" end="1"/>
                                            </p:txEl>
                                          </p:spTgt>
                                        </p:tgtEl>
                                      </p:cBhvr>
                                    </p:animEffect>
                                    <p:anim calcmode="lin" valueType="num">
                                      <p:cBhvr>
                                        <p:cTn id="13" dur="1000" fill="hold"/>
                                        <p:tgtEl>
                                          <p:spTgt spid="30">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30">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30">
                                            <p:txEl>
                                              <p:pRg st="2" end="2"/>
                                            </p:txEl>
                                          </p:spTgt>
                                        </p:tgtEl>
                                        <p:attrNameLst>
                                          <p:attrName>style.visibility</p:attrName>
                                        </p:attrNameLst>
                                      </p:cBhvr>
                                      <p:to>
                                        <p:strVal val="visible"/>
                                      </p:to>
                                    </p:set>
                                    <p:animEffect transition="in" filter="fade">
                                      <p:cBhvr>
                                        <p:cTn id="17" dur="1000"/>
                                        <p:tgtEl>
                                          <p:spTgt spid="30">
                                            <p:txEl>
                                              <p:pRg st="2" end="2"/>
                                            </p:txEl>
                                          </p:spTgt>
                                        </p:tgtEl>
                                      </p:cBhvr>
                                    </p:animEffect>
                                    <p:anim calcmode="lin" valueType="num">
                                      <p:cBhvr>
                                        <p:cTn id="18" dur="1000" fill="hold"/>
                                        <p:tgtEl>
                                          <p:spTgt spid="30">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30">
                                            <p:txEl>
                                              <p:pRg st="2" end="2"/>
                                            </p:txEl>
                                          </p:spTgt>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30">
                                            <p:txEl>
                                              <p:pRg st="3" end="3"/>
                                            </p:txEl>
                                          </p:spTgt>
                                        </p:tgtEl>
                                        <p:attrNameLst>
                                          <p:attrName>style.visibility</p:attrName>
                                        </p:attrNameLst>
                                      </p:cBhvr>
                                      <p:to>
                                        <p:strVal val="visible"/>
                                      </p:to>
                                    </p:set>
                                    <p:animEffect transition="in" filter="fade">
                                      <p:cBhvr>
                                        <p:cTn id="22" dur="1000"/>
                                        <p:tgtEl>
                                          <p:spTgt spid="30">
                                            <p:txEl>
                                              <p:pRg st="3" end="3"/>
                                            </p:txEl>
                                          </p:spTgt>
                                        </p:tgtEl>
                                      </p:cBhvr>
                                    </p:animEffect>
                                    <p:anim calcmode="lin" valueType="num">
                                      <p:cBhvr>
                                        <p:cTn id="23" dur="1000" fill="hold"/>
                                        <p:tgtEl>
                                          <p:spTgt spid="30">
                                            <p:txEl>
                                              <p:pRg st="3" end="3"/>
                                            </p:txEl>
                                          </p:spTgt>
                                        </p:tgtEl>
                                        <p:attrNameLst>
                                          <p:attrName>ppt_x</p:attrName>
                                        </p:attrNameLst>
                                      </p:cBhvr>
                                      <p:tavLst>
                                        <p:tav tm="0">
                                          <p:val>
                                            <p:strVal val="#ppt_x"/>
                                          </p:val>
                                        </p:tav>
                                        <p:tav tm="100000">
                                          <p:val>
                                            <p:strVal val="#ppt_x"/>
                                          </p:val>
                                        </p:tav>
                                      </p:tavLst>
                                    </p:anim>
                                    <p:anim calcmode="lin" valueType="num">
                                      <p:cBhvr>
                                        <p:cTn id="24" dur="1000" fill="hold"/>
                                        <p:tgtEl>
                                          <p:spTgt spid="30">
                                            <p:txEl>
                                              <p:pRg st="3" end="3"/>
                                            </p:txEl>
                                          </p:spTgt>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30">
                                            <p:txEl>
                                              <p:pRg st="4" end="4"/>
                                            </p:txEl>
                                          </p:spTgt>
                                        </p:tgtEl>
                                        <p:attrNameLst>
                                          <p:attrName>style.visibility</p:attrName>
                                        </p:attrNameLst>
                                      </p:cBhvr>
                                      <p:to>
                                        <p:strVal val="visible"/>
                                      </p:to>
                                    </p:set>
                                    <p:animEffect transition="in" filter="fade">
                                      <p:cBhvr>
                                        <p:cTn id="27" dur="1000"/>
                                        <p:tgtEl>
                                          <p:spTgt spid="30">
                                            <p:txEl>
                                              <p:pRg st="4" end="4"/>
                                            </p:txEl>
                                          </p:spTgt>
                                        </p:tgtEl>
                                      </p:cBhvr>
                                    </p:animEffect>
                                    <p:anim calcmode="lin" valueType="num">
                                      <p:cBhvr>
                                        <p:cTn id="28" dur="1000" fill="hold"/>
                                        <p:tgtEl>
                                          <p:spTgt spid="30">
                                            <p:txEl>
                                              <p:pRg st="4" end="4"/>
                                            </p:txEl>
                                          </p:spTgt>
                                        </p:tgtEl>
                                        <p:attrNameLst>
                                          <p:attrName>ppt_x</p:attrName>
                                        </p:attrNameLst>
                                      </p:cBhvr>
                                      <p:tavLst>
                                        <p:tav tm="0">
                                          <p:val>
                                            <p:strVal val="#ppt_x"/>
                                          </p:val>
                                        </p:tav>
                                        <p:tav tm="100000">
                                          <p:val>
                                            <p:strVal val="#ppt_x"/>
                                          </p:val>
                                        </p:tav>
                                      </p:tavLst>
                                    </p:anim>
                                    <p:anim calcmode="lin" valueType="num">
                                      <p:cBhvr>
                                        <p:cTn id="29" dur="1000" fill="hold"/>
                                        <p:tgtEl>
                                          <p:spTgt spid="30">
                                            <p:txEl>
                                              <p:pRg st="4" end="4"/>
                                            </p:txEl>
                                          </p:spTgt>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30">
                                            <p:txEl>
                                              <p:pRg st="5" end="5"/>
                                            </p:txEl>
                                          </p:spTgt>
                                        </p:tgtEl>
                                        <p:attrNameLst>
                                          <p:attrName>style.visibility</p:attrName>
                                        </p:attrNameLst>
                                      </p:cBhvr>
                                      <p:to>
                                        <p:strVal val="visible"/>
                                      </p:to>
                                    </p:set>
                                    <p:animEffect transition="in" filter="fade">
                                      <p:cBhvr>
                                        <p:cTn id="32" dur="1000"/>
                                        <p:tgtEl>
                                          <p:spTgt spid="30">
                                            <p:txEl>
                                              <p:pRg st="5" end="5"/>
                                            </p:txEl>
                                          </p:spTgt>
                                        </p:tgtEl>
                                      </p:cBhvr>
                                    </p:animEffect>
                                    <p:anim calcmode="lin" valueType="num">
                                      <p:cBhvr>
                                        <p:cTn id="33" dur="1000" fill="hold"/>
                                        <p:tgtEl>
                                          <p:spTgt spid="30">
                                            <p:txEl>
                                              <p:pRg st="5" end="5"/>
                                            </p:txEl>
                                          </p:spTgt>
                                        </p:tgtEl>
                                        <p:attrNameLst>
                                          <p:attrName>ppt_x</p:attrName>
                                        </p:attrNameLst>
                                      </p:cBhvr>
                                      <p:tavLst>
                                        <p:tav tm="0">
                                          <p:val>
                                            <p:strVal val="#ppt_x"/>
                                          </p:val>
                                        </p:tav>
                                        <p:tav tm="100000">
                                          <p:val>
                                            <p:strVal val="#ppt_x"/>
                                          </p:val>
                                        </p:tav>
                                      </p:tavLst>
                                    </p:anim>
                                    <p:anim calcmode="lin" valueType="num">
                                      <p:cBhvr>
                                        <p:cTn id="34" dur="1000" fill="hold"/>
                                        <p:tgtEl>
                                          <p:spTgt spid="30">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a:extLst>
              <a:ext uri="{FF2B5EF4-FFF2-40B4-BE49-F238E27FC236}">
                <a16:creationId xmlns:a16="http://schemas.microsoft.com/office/drawing/2014/main" id="{1D6A0543-5352-4159-AF18-82504944E9E9}"/>
              </a:ext>
            </a:extLst>
          </p:cNvPr>
          <p:cNvSpPr>
            <a:spLocks noGrp="1" noChangeArrowheads="1"/>
          </p:cNvSpPr>
          <p:nvPr>
            <p:ph type="title"/>
          </p:nvPr>
        </p:nvSpPr>
        <p:spPr/>
        <p:txBody>
          <a:bodyPr/>
          <a:lstStyle/>
          <a:p>
            <a:pPr>
              <a:defRPr/>
            </a:pPr>
            <a:r>
              <a:rPr lang="en-US" altLang="en-US" dirty="0"/>
              <a:t>3. Phân tích thiết kế hệ thống </a:t>
            </a:r>
          </a:p>
        </p:txBody>
      </p:sp>
      <p:sp>
        <p:nvSpPr>
          <p:cNvPr id="30" name="Rectangle 3">
            <a:extLst>
              <a:ext uri="{FF2B5EF4-FFF2-40B4-BE49-F238E27FC236}">
                <a16:creationId xmlns:a16="http://schemas.microsoft.com/office/drawing/2014/main" id="{0D06D0AD-888F-42F4-B794-96402FF248B3}"/>
              </a:ext>
            </a:extLst>
          </p:cNvPr>
          <p:cNvSpPr txBox="1">
            <a:spLocks noChangeArrowheads="1"/>
          </p:cNvSpPr>
          <p:nvPr/>
        </p:nvSpPr>
        <p:spPr bwMode="auto">
          <a:xfrm>
            <a:off x="782638" y="1341438"/>
            <a:ext cx="7470775" cy="47799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a:extLst>
        </p:spPr>
        <p:txBody>
          <a:bodyPr lIns="91440" tIns="45720" rIns="91440" bIns="45720" anchor="t"/>
          <a:lstStyle>
            <a:lvl1pPr marL="342900" indent="-342900" algn="l" rtl="0" eaLnBrk="0" fontAlgn="base" hangingPunct="0">
              <a:spcBef>
                <a:spcPct val="20000"/>
              </a:spcBef>
              <a:spcAft>
                <a:spcPct val="0"/>
              </a:spcAft>
              <a:buClr>
                <a:schemeClr val="tx2"/>
              </a:buClr>
              <a:buFont typeface="Wingdings" panose="05000000000000000000" pitchFamily="2" charset="2"/>
              <a:buChar char="§"/>
              <a:defRPr sz="2800" kern="12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1"/>
              </a:buClr>
              <a:buFont typeface="Wingdings" panose="05000000000000000000" pitchFamily="2" charset="2"/>
              <a:buChar char="§"/>
              <a:defRPr sz="2400" kern="1200">
                <a:solidFill>
                  <a:schemeClr val="tx1"/>
                </a:solidFill>
                <a:latin typeface="+mn-lt"/>
                <a:ea typeface="+mn-ea"/>
                <a:cs typeface="+mn-cs"/>
              </a:defRPr>
            </a:lvl2pPr>
            <a:lvl3pPr marL="1143000" indent="-228600" algn="l" rtl="0" eaLnBrk="0" fontAlgn="base" hangingPunct="0">
              <a:spcBef>
                <a:spcPct val="20000"/>
              </a:spcBef>
              <a:spcAft>
                <a:spcPct val="0"/>
              </a:spcAft>
              <a:buClr>
                <a:schemeClr val="tx1"/>
              </a:buClr>
              <a:buChar char="•"/>
              <a:defRPr sz="2000" kern="1200">
                <a:solidFill>
                  <a:schemeClr val="tx1"/>
                </a:solidFill>
                <a:latin typeface="+mn-lt"/>
                <a:ea typeface="+mn-ea"/>
                <a:cs typeface="+mn-cs"/>
              </a:defRPr>
            </a:lvl3pPr>
            <a:lvl4pPr marL="1600200" indent="-228600" algn="l" rtl="0" eaLnBrk="0" fontAlgn="base" hangingPunct="0">
              <a:spcBef>
                <a:spcPct val="20000"/>
              </a:spcBef>
              <a:spcAft>
                <a:spcPct val="0"/>
              </a:spcAft>
              <a:buChar char="–"/>
              <a:defRPr kern="1200">
                <a:solidFill>
                  <a:schemeClr val="tx1"/>
                </a:solidFill>
                <a:latin typeface="+mn-lt"/>
                <a:ea typeface="+mn-ea"/>
                <a:cs typeface="+mn-cs"/>
              </a:defRPr>
            </a:lvl4pPr>
            <a:lvl5pPr marL="2057400"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400050" eaLnBrk="1" hangingPunct="1">
              <a:lnSpc>
                <a:spcPct val="150000"/>
              </a:lnSpc>
              <a:buFont typeface="Wingdings" panose="05000000000000000000" pitchFamily="2" charset="2"/>
              <a:buChar char="v"/>
              <a:defRPr/>
            </a:pPr>
            <a:endParaRPr lang="en-GB" sz="2000" b="1" kern="0">
              <a:cs typeface="Arial"/>
            </a:endParaRPr>
          </a:p>
        </p:txBody>
      </p:sp>
      <p:pic>
        <p:nvPicPr>
          <p:cNvPr id="17412" name="Picture 1">
            <a:extLst>
              <a:ext uri="{FF2B5EF4-FFF2-40B4-BE49-F238E27FC236}">
                <a16:creationId xmlns:a16="http://schemas.microsoft.com/office/drawing/2014/main" id="{BFB45B4E-8E33-45D5-85AD-3459388AE986}"/>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835150" y="2133600"/>
            <a:ext cx="5789613" cy="3825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a:extLst>
              <a:ext uri="{FF2B5EF4-FFF2-40B4-BE49-F238E27FC236}">
                <a16:creationId xmlns:a16="http://schemas.microsoft.com/office/drawing/2014/main" id="{142157D9-F393-4066-BCC2-A1D5A9DEEE70}"/>
              </a:ext>
            </a:extLst>
          </p:cNvPr>
          <p:cNvSpPr>
            <a:spLocks noGrp="1"/>
          </p:cNvSpPr>
          <p:nvPr>
            <p:ph type="ftr" sz="quarter" idx="11"/>
          </p:nvPr>
        </p:nvSpPr>
        <p:spPr>
          <a:xfrm>
            <a:off x="6300788" y="6378575"/>
            <a:ext cx="2111375" cy="254000"/>
          </a:xfrm>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spcBef>
                <a:spcPct val="20000"/>
              </a:spcBef>
              <a:buClr>
                <a:schemeClr val="tx2"/>
              </a:buClr>
              <a:buFont typeface="Wingdings" charset="2"/>
              <a:buChar char="§"/>
              <a:defRPr sz="2800">
                <a:solidFill>
                  <a:schemeClr val="tx1"/>
                </a:solidFill>
                <a:latin typeface="Arial" charset="0"/>
              </a:defRPr>
            </a:lvl1pPr>
            <a:lvl2pPr marL="742950" indent="-285750">
              <a:spcBef>
                <a:spcPct val="20000"/>
              </a:spcBef>
              <a:buClr>
                <a:schemeClr val="accent1"/>
              </a:buClr>
              <a:buFont typeface="Wingdings" charset="2"/>
              <a:buChar char="§"/>
              <a:defRPr sz="2400">
                <a:solidFill>
                  <a:schemeClr val="tx1"/>
                </a:solidFill>
                <a:latin typeface="Arial" charset="0"/>
              </a:defRPr>
            </a:lvl2pPr>
            <a:lvl3pPr marL="1143000" indent="-228600">
              <a:spcBef>
                <a:spcPct val="20000"/>
              </a:spcBef>
              <a:buClr>
                <a:schemeClr val="tx1"/>
              </a:buClr>
              <a:buChar char="•"/>
              <a:defRPr sz="2000">
                <a:solidFill>
                  <a:schemeClr val="tx1"/>
                </a:solidFill>
                <a:latin typeface="Arial" charset="0"/>
              </a:defRPr>
            </a:lvl3pPr>
            <a:lvl4pPr marL="1600200" indent="-228600">
              <a:spcBef>
                <a:spcPct val="20000"/>
              </a:spcBef>
              <a:buChar char="–"/>
              <a:defRPr>
                <a:solidFill>
                  <a:schemeClr val="tx1"/>
                </a:solidFill>
                <a:latin typeface="Arial" charset="0"/>
              </a:defRPr>
            </a:lvl4pPr>
            <a:lvl5pPr marL="2057400" indent="-228600">
              <a:spcBef>
                <a:spcPct val="20000"/>
              </a:spcBef>
              <a:buChar char="»"/>
              <a:defRPr>
                <a:solidFill>
                  <a:schemeClr val="tx1"/>
                </a:solidFill>
                <a:latin typeface="Arial" charset="0"/>
              </a:defRPr>
            </a:lvl5pPr>
            <a:lvl6pPr marL="2514600" indent="-228600" eaLnBrk="0" fontAlgn="base" hangingPunct="0">
              <a:spcBef>
                <a:spcPct val="20000"/>
              </a:spcBef>
              <a:spcAft>
                <a:spcPct val="0"/>
              </a:spcAft>
              <a:buChar char="»"/>
              <a:defRPr>
                <a:solidFill>
                  <a:schemeClr val="tx1"/>
                </a:solidFill>
                <a:latin typeface="Arial" charset="0"/>
              </a:defRPr>
            </a:lvl6pPr>
            <a:lvl7pPr marL="2971800" indent="-228600" eaLnBrk="0" fontAlgn="base" hangingPunct="0">
              <a:spcBef>
                <a:spcPct val="20000"/>
              </a:spcBef>
              <a:spcAft>
                <a:spcPct val="0"/>
              </a:spcAft>
              <a:buChar char="»"/>
              <a:defRPr>
                <a:solidFill>
                  <a:schemeClr val="tx1"/>
                </a:solidFill>
                <a:latin typeface="Arial" charset="0"/>
              </a:defRPr>
            </a:lvl7pPr>
            <a:lvl8pPr marL="3429000" indent="-228600" eaLnBrk="0" fontAlgn="base" hangingPunct="0">
              <a:spcBef>
                <a:spcPct val="20000"/>
              </a:spcBef>
              <a:spcAft>
                <a:spcPct val="0"/>
              </a:spcAft>
              <a:buChar char="»"/>
              <a:defRPr>
                <a:solidFill>
                  <a:schemeClr val="tx1"/>
                </a:solidFill>
                <a:latin typeface="Arial" charset="0"/>
              </a:defRPr>
            </a:lvl8pPr>
            <a:lvl9pPr marL="3886200" indent="-228600" eaLnBrk="0" fontAlgn="base" hangingPunct="0">
              <a:spcBef>
                <a:spcPct val="20000"/>
              </a:spcBef>
              <a:spcAft>
                <a:spcPct val="0"/>
              </a:spcAft>
              <a:buChar char="»"/>
              <a:defRPr>
                <a:solidFill>
                  <a:schemeClr val="tx1"/>
                </a:solidFill>
                <a:latin typeface="Arial" charset="0"/>
              </a:defRPr>
            </a:lvl9pPr>
          </a:lstStyle>
          <a:p>
            <a:pPr>
              <a:spcBef>
                <a:spcPct val="0"/>
              </a:spcBef>
              <a:buClrTx/>
              <a:buFontTx/>
              <a:buNone/>
              <a:defRPr/>
            </a:pPr>
            <a:endParaRPr lang="en-US" altLang="en-US" sz="1200" dirty="0">
              <a:solidFill>
                <a:schemeClr val="bg1"/>
              </a:solidFill>
            </a:endParaRPr>
          </a:p>
          <a:p>
            <a:pPr>
              <a:spcBef>
                <a:spcPct val="0"/>
              </a:spcBef>
              <a:buNone/>
              <a:defRPr/>
            </a:pPr>
            <a:r>
              <a:rPr lang="en-US" sz="1200" dirty="0">
                <a:solidFill>
                  <a:schemeClr val="bg1"/>
                </a:solidFill>
                <a:latin typeface="Arial"/>
                <a:cs typeface="Arial"/>
              </a:rPr>
              <a:t>Mạc Anh Thanh</a:t>
            </a:r>
            <a:endParaRPr lang="en-US"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a:extLst>
              <a:ext uri="{FF2B5EF4-FFF2-40B4-BE49-F238E27FC236}">
                <a16:creationId xmlns:a16="http://schemas.microsoft.com/office/drawing/2014/main" id="{80A03108-0D11-4588-8A45-8CBB7C525C2D}"/>
              </a:ext>
            </a:extLst>
          </p:cNvPr>
          <p:cNvSpPr>
            <a:spLocks noGrp="1" noChangeArrowheads="1"/>
          </p:cNvSpPr>
          <p:nvPr>
            <p:ph type="title"/>
          </p:nvPr>
        </p:nvSpPr>
        <p:spPr/>
        <p:txBody>
          <a:bodyPr/>
          <a:lstStyle/>
          <a:p>
            <a:pPr>
              <a:defRPr/>
            </a:pPr>
            <a:r>
              <a:rPr lang="en-US" altLang="en-US" dirty="0"/>
              <a:t>4. Demo </a:t>
            </a:r>
            <a:r>
              <a:rPr lang="en-US" altLang="en-US" dirty="0" err="1"/>
              <a:t>chương</a:t>
            </a:r>
            <a:r>
              <a:rPr lang="en-US" altLang="en-US" dirty="0"/>
              <a:t> </a:t>
            </a:r>
            <a:r>
              <a:rPr lang="en-US" altLang="en-US" dirty="0" err="1"/>
              <a:t>trình</a:t>
            </a:r>
            <a:r>
              <a:rPr lang="en-US" altLang="en-US" dirty="0"/>
              <a:t> </a:t>
            </a:r>
          </a:p>
        </p:txBody>
      </p:sp>
      <p:sp>
        <p:nvSpPr>
          <p:cNvPr id="30" name="Rectangle 3">
            <a:extLst>
              <a:ext uri="{FF2B5EF4-FFF2-40B4-BE49-F238E27FC236}">
                <a16:creationId xmlns:a16="http://schemas.microsoft.com/office/drawing/2014/main" id="{CC56D444-DEAB-49BD-A22D-5DCA59E0534B}"/>
              </a:ext>
            </a:extLst>
          </p:cNvPr>
          <p:cNvSpPr txBox="1">
            <a:spLocks noChangeArrowheads="1"/>
          </p:cNvSpPr>
          <p:nvPr/>
        </p:nvSpPr>
        <p:spPr bwMode="auto">
          <a:xfrm>
            <a:off x="782638" y="1341438"/>
            <a:ext cx="7470775" cy="47799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a:extLst>
        </p:spPr>
        <p:txBody>
          <a:bodyPr/>
          <a:lstStyle>
            <a:lvl1pPr marL="342900" indent="-342900" algn="l" rtl="0" eaLnBrk="0" fontAlgn="base" hangingPunct="0">
              <a:spcBef>
                <a:spcPct val="20000"/>
              </a:spcBef>
              <a:spcAft>
                <a:spcPct val="0"/>
              </a:spcAft>
              <a:buClr>
                <a:schemeClr val="tx2"/>
              </a:buClr>
              <a:buFont typeface="Wingdings" panose="05000000000000000000" pitchFamily="2" charset="2"/>
              <a:buChar char="§"/>
              <a:defRPr sz="2800" kern="12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1"/>
              </a:buClr>
              <a:buFont typeface="Wingdings" panose="05000000000000000000" pitchFamily="2" charset="2"/>
              <a:buChar char="§"/>
              <a:defRPr sz="2400" kern="1200">
                <a:solidFill>
                  <a:schemeClr val="tx1"/>
                </a:solidFill>
                <a:latin typeface="+mn-lt"/>
                <a:ea typeface="+mn-ea"/>
                <a:cs typeface="+mn-cs"/>
              </a:defRPr>
            </a:lvl2pPr>
            <a:lvl3pPr marL="1143000" indent="-228600" algn="l" rtl="0" eaLnBrk="0" fontAlgn="base" hangingPunct="0">
              <a:spcBef>
                <a:spcPct val="20000"/>
              </a:spcBef>
              <a:spcAft>
                <a:spcPct val="0"/>
              </a:spcAft>
              <a:buClr>
                <a:schemeClr val="tx1"/>
              </a:buClr>
              <a:buChar char="•"/>
              <a:defRPr sz="2000" kern="1200">
                <a:solidFill>
                  <a:schemeClr val="tx1"/>
                </a:solidFill>
                <a:latin typeface="+mn-lt"/>
                <a:ea typeface="+mn-ea"/>
                <a:cs typeface="+mn-cs"/>
              </a:defRPr>
            </a:lvl3pPr>
            <a:lvl4pPr marL="1600200" indent="-228600" algn="l" rtl="0" eaLnBrk="0" fontAlgn="base" hangingPunct="0">
              <a:spcBef>
                <a:spcPct val="20000"/>
              </a:spcBef>
              <a:spcAft>
                <a:spcPct val="0"/>
              </a:spcAft>
              <a:buChar char="–"/>
              <a:defRPr kern="1200">
                <a:solidFill>
                  <a:schemeClr val="tx1"/>
                </a:solidFill>
                <a:latin typeface="+mn-lt"/>
                <a:ea typeface="+mn-ea"/>
                <a:cs typeface="+mn-cs"/>
              </a:defRPr>
            </a:lvl4pPr>
            <a:lvl5pPr marL="2057400"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400050" eaLnBrk="1" hangingPunct="1">
              <a:lnSpc>
                <a:spcPct val="150000"/>
              </a:lnSpc>
              <a:buFont typeface="Wingdings" panose="05000000000000000000" pitchFamily="2" charset="2"/>
              <a:buChar char="v"/>
              <a:defRPr/>
            </a:pPr>
            <a:r>
              <a:rPr lang="en-GB" sz="2000" b="1" kern="0" dirty="0"/>
              <a:t>Giao diện trang chủ : </a:t>
            </a:r>
          </a:p>
        </p:txBody>
      </p:sp>
      <p:pic>
        <p:nvPicPr>
          <p:cNvPr id="23556" name="Picture 1">
            <a:extLst>
              <a:ext uri="{FF2B5EF4-FFF2-40B4-BE49-F238E27FC236}">
                <a16:creationId xmlns:a16="http://schemas.microsoft.com/office/drawing/2014/main" id="{CDA71EF4-1429-4551-99E2-A6464B9152B0}"/>
              </a:ext>
            </a:extLst>
          </p:cNvPr>
          <p:cNvPicPr>
            <a:picLocks noChangeAspect="1"/>
          </p:cNvPicPr>
          <p:nvPr/>
        </p:nvPicPr>
        <p:blipFill>
          <a:blip r:embed="rId2"/>
          <a:srcRect/>
          <a:stretch>
            <a:fillRect/>
          </a:stretch>
        </p:blipFill>
        <p:spPr bwMode="auto">
          <a:xfrm>
            <a:off x="1446213" y="2612083"/>
            <a:ext cx="6480175" cy="31625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Footer Placeholder 4">
            <a:extLst>
              <a:ext uri="{FF2B5EF4-FFF2-40B4-BE49-F238E27FC236}">
                <a16:creationId xmlns:a16="http://schemas.microsoft.com/office/drawing/2014/main" id="{20551FC3-FF33-4BDD-999A-195C3F279404}"/>
              </a:ext>
            </a:extLst>
          </p:cNvPr>
          <p:cNvSpPr>
            <a:spLocks noGrp="1"/>
          </p:cNvSpPr>
          <p:nvPr>
            <p:ph type="ftr" sz="quarter" idx="11"/>
          </p:nvPr>
        </p:nvSpPr>
        <p:spPr>
          <a:xfrm>
            <a:off x="6300788" y="6378575"/>
            <a:ext cx="2111375" cy="254000"/>
          </a:xfrm>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spcBef>
                <a:spcPct val="20000"/>
              </a:spcBef>
              <a:buClr>
                <a:schemeClr val="tx2"/>
              </a:buClr>
              <a:buFont typeface="Wingdings" charset="2"/>
              <a:buChar char="§"/>
              <a:defRPr sz="2800">
                <a:solidFill>
                  <a:schemeClr val="tx1"/>
                </a:solidFill>
                <a:latin typeface="Arial" charset="0"/>
              </a:defRPr>
            </a:lvl1pPr>
            <a:lvl2pPr marL="742950" indent="-285750">
              <a:spcBef>
                <a:spcPct val="20000"/>
              </a:spcBef>
              <a:buClr>
                <a:schemeClr val="accent1"/>
              </a:buClr>
              <a:buFont typeface="Wingdings" charset="2"/>
              <a:buChar char="§"/>
              <a:defRPr sz="2400">
                <a:solidFill>
                  <a:schemeClr val="tx1"/>
                </a:solidFill>
                <a:latin typeface="Arial" charset="0"/>
              </a:defRPr>
            </a:lvl2pPr>
            <a:lvl3pPr marL="1143000" indent="-228600">
              <a:spcBef>
                <a:spcPct val="20000"/>
              </a:spcBef>
              <a:buClr>
                <a:schemeClr val="tx1"/>
              </a:buClr>
              <a:buChar char="•"/>
              <a:defRPr sz="2000">
                <a:solidFill>
                  <a:schemeClr val="tx1"/>
                </a:solidFill>
                <a:latin typeface="Arial" charset="0"/>
              </a:defRPr>
            </a:lvl3pPr>
            <a:lvl4pPr marL="1600200" indent="-228600">
              <a:spcBef>
                <a:spcPct val="20000"/>
              </a:spcBef>
              <a:buChar char="–"/>
              <a:defRPr>
                <a:solidFill>
                  <a:schemeClr val="tx1"/>
                </a:solidFill>
                <a:latin typeface="Arial" charset="0"/>
              </a:defRPr>
            </a:lvl4pPr>
            <a:lvl5pPr marL="2057400" indent="-228600">
              <a:spcBef>
                <a:spcPct val="20000"/>
              </a:spcBef>
              <a:buChar char="»"/>
              <a:defRPr>
                <a:solidFill>
                  <a:schemeClr val="tx1"/>
                </a:solidFill>
                <a:latin typeface="Arial" charset="0"/>
              </a:defRPr>
            </a:lvl5pPr>
            <a:lvl6pPr marL="2514600" indent="-228600" eaLnBrk="0" fontAlgn="base" hangingPunct="0">
              <a:spcBef>
                <a:spcPct val="20000"/>
              </a:spcBef>
              <a:spcAft>
                <a:spcPct val="0"/>
              </a:spcAft>
              <a:buChar char="»"/>
              <a:defRPr>
                <a:solidFill>
                  <a:schemeClr val="tx1"/>
                </a:solidFill>
                <a:latin typeface="Arial" charset="0"/>
              </a:defRPr>
            </a:lvl6pPr>
            <a:lvl7pPr marL="2971800" indent="-228600" eaLnBrk="0" fontAlgn="base" hangingPunct="0">
              <a:spcBef>
                <a:spcPct val="20000"/>
              </a:spcBef>
              <a:spcAft>
                <a:spcPct val="0"/>
              </a:spcAft>
              <a:buChar char="»"/>
              <a:defRPr>
                <a:solidFill>
                  <a:schemeClr val="tx1"/>
                </a:solidFill>
                <a:latin typeface="Arial" charset="0"/>
              </a:defRPr>
            </a:lvl7pPr>
            <a:lvl8pPr marL="3429000" indent="-228600" eaLnBrk="0" fontAlgn="base" hangingPunct="0">
              <a:spcBef>
                <a:spcPct val="20000"/>
              </a:spcBef>
              <a:spcAft>
                <a:spcPct val="0"/>
              </a:spcAft>
              <a:buChar char="»"/>
              <a:defRPr>
                <a:solidFill>
                  <a:schemeClr val="tx1"/>
                </a:solidFill>
                <a:latin typeface="Arial" charset="0"/>
              </a:defRPr>
            </a:lvl8pPr>
            <a:lvl9pPr marL="3886200" indent="-228600" eaLnBrk="0" fontAlgn="base" hangingPunct="0">
              <a:spcBef>
                <a:spcPct val="20000"/>
              </a:spcBef>
              <a:spcAft>
                <a:spcPct val="0"/>
              </a:spcAft>
              <a:buChar char="»"/>
              <a:defRPr>
                <a:solidFill>
                  <a:schemeClr val="tx1"/>
                </a:solidFill>
                <a:latin typeface="Arial" charset="0"/>
              </a:defRPr>
            </a:lvl9pPr>
          </a:lstStyle>
          <a:p>
            <a:pPr>
              <a:spcBef>
                <a:spcPct val="0"/>
              </a:spcBef>
              <a:buNone/>
              <a:defRPr/>
            </a:pPr>
            <a:r>
              <a:rPr lang="en-US" sz="1200" dirty="0">
                <a:solidFill>
                  <a:schemeClr val="bg1"/>
                </a:solidFill>
                <a:latin typeface="Arial"/>
                <a:cs typeface="Arial"/>
              </a:rPr>
              <a:t>Mạc Anh Thanh</a:t>
            </a:r>
            <a:endParaRPr lang="vi-VN" dirty="0">
              <a:solidFill>
                <a:schemeClr val="bg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a:extLst>
              <a:ext uri="{FF2B5EF4-FFF2-40B4-BE49-F238E27FC236}">
                <a16:creationId xmlns:a16="http://schemas.microsoft.com/office/drawing/2014/main" id="{BC35EE80-80EA-47BF-AF66-85DD46F2F44B}"/>
              </a:ext>
            </a:extLst>
          </p:cNvPr>
          <p:cNvSpPr>
            <a:spLocks noGrp="1" noChangeArrowheads="1"/>
          </p:cNvSpPr>
          <p:nvPr>
            <p:ph type="title"/>
          </p:nvPr>
        </p:nvSpPr>
        <p:spPr/>
        <p:txBody>
          <a:bodyPr/>
          <a:lstStyle/>
          <a:p>
            <a:pPr>
              <a:defRPr/>
            </a:pPr>
            <a:r>
              <a:rPr lang="en-US" altLang="en-US" dirty="0"/>
              <a:t>4. Xây dựng và demo chương trình </a:t>
            </a:r>
          </a:p>
        </p:txBody>
      </p:sp>
      <p:sp>
        <p:nvSpPr>
          <p:cNvPr id="30" name="Rectangle 3">
            <a:extLst>
              <a:ext uri="{FF2B5EF4-FFF2-40B4-BE49-F238E27FC236}">
                <a16:creationId xmlns:a16="http://schemas.microsoft.com/office/drawing/2014/main" id="{D2FC0ABB-55D2-45E2-AC24-0BE7066B4B8C}"/>
              </a:ext>
            </a:extLst>
          </p:cNvPr>
          <p:cNvSpPr txBox="1">
            <a:spLocks noChangeArrowheads="1"/>
          </p:cNvSpPr>
          <p:nvPr/>
        </p:nvSpPr>
        <p:spPr bwMode="auto">
          <a:xfrm>
            <a:off x="782638" y="1341438"/>
            <a:ext cx="7470775" cy="47799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a:extLst>
        </p:spPr>
        <p:txBody>
          <a:bodyPr lIns="91440" tIns="45720" rIns="91440" bIns="45720" anchor="t"/>
          <a:lstStyle>
            <a:lvl1pPr marL="342900" indent="-342900" algn="l" rtl="0" eaLnBrk="0" fontAlgn="base" hangingPunct="0">
              <a:spcBef>
                <a:spcPct val="20000"/>
              </a:spcBef>
              <a:spcAft>
                <a:spcPct val="0"/>
              </a:spcAft>
              <a:buClr>
                <a:schemeClr val="tx2"/>
              </a:buClr>
              <a:buFont typeface="Wingdings" panose="05000000000000000000" pitchFamily="2" charset="2"/>
              <a:buChar char="§"/>
              <a:defRPr sz="2800" kern="12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1"/>
              </a:buClr>
              <a:buFont typeface="Wingdings" panose="05000000000000000000" pitchFamily="2" charset="2"/>
              <a:buChar char="§"/>
              <a:defRPr sz="2400" kern="1200">
                <a:solidFill>
                  <a:schemeClr val="tx1"/>
                </a:solidFill>
                <a:latin typeface="+mn-lt"/>
                <a:ea typeface="+mn-ea"/>
                <a:cs typeface="+mn-cs"/>
              </a:defRPr>
            </a:lvl2pPr>
            <a:lvl3pPr marL="1143000" indent="-228600" algn="l" rtl="0" eaLnBrk="0" fontAlgn="base" hangingPunct="0">
              <a:spcBef>
                <a:spcPct val="20000"/>
              </a:spcBef>
              <a:spcAft>
                <a:spcPct val="0"/>
              </a:spcAft>
              <a:buClr>
                <a:schemeClr val="tx1"/>
              </a:buClr>
              <a:buChar char="•"/>
              <a:defRPr sz="2000" kern="1200">
                <a:solidFill>
                  <a:schemeClr val="tx1"/>
                </a:solidFill>
                <a:latin typeface="+mn-lt"/>
                <a:ea typeface="+mn-ea"/>
                <a:cs typeface="+mn-cs"/>
              </a:defRPr>
            </a:lvl3pPr>
            <a:lvl4pPr marL="1600200" indent="-228600" algn="l" rtl="0" eaLnBrk="0" fontAlgn="base" hangingPunct="0">
              <a:spcBef>
                <a:spcPct val="20000"/>
              </a:spcBef>
              <a:spcAft>
                <a:spcPct val="0"/>
              </a:spcAft>
              <a:buChar char="–"/>
              <a:defRPr kern="1200">
                <a:solidFill>
                  <a:schemeClr val="tx1"/>
                </a:solidFill>
                <a:latin typeface="+mn-lt"/>
                <a:ea typeface="+mn-ea"/>
                <a:cs typeface="+mn-cs"/>
              </a:defRPr>
            </a:lvl4pPr>
            <a:lvl5pPr marL="2057400"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400050" eaLnBrk="1" hangingPunct="1">
              <a:lnSpc>
                <a:spcPct val="150000"/>
              </a:lnSpc>
              <a:buFont typeface="Wingdings" panose="05000000000000000000" pitchFamily="2" charset="2"/>
              <a:buChar char="v"/>
              <a:defRPr/>
            </a:pPr>
            <a:r>
              <a:rPr lang="en-GB" sz="2000" b="1" kern="0" dirty="0"/>
              <a:t>Giao </a:t>
            </a:r>
            <a:r>
              <a:rPr lang="en-GB" sz="2000" b="1" kern="0" dirty="0" err="1"/>
              <a:t>diện</a:t>
            </a:r>
            <a:r>
              <a:rPr lang="en-GB" sz="2000" b="1" kern="0" dirty="0"/>
              <a:t> chi </a:t>
            </a:r>
            <a:r>
              <a:rPr lang="en-GB" sz="2000" b="1" kern="0" dirty="0" err="1"/>
              <a:t>tiết</a:t>
            </a:r>
            <a:r>
              <a:rPr lang="en-GB" sz="2000" b="1" kern="0" dirty="0"/>
              <a:t> </a:t>
            </a:r>
            <a:r>
              <a:rPr lang="en-GB" sz="2000" b="1" kern="0" dirty="0" err="1"/>
              <a:t>sản</a:t>
            </a:r>
            <a:r>
              <a:rPr lang="en-GB" sz="2000" b="1" kern="0" dirty="0"/>
              <a:t> </a:t>
            </a:r>
            <a:r>
              <a:rPr lang="en-GB" sz="2000" b="1" kern="0" dirty="0" err="1"/>
              <a:t>phẩm</a:t>
            </a:r>
            <a:r>
              <a:rPr lang="en-GB" sz="2000" b="1" kern="0" dirty="0"/>
              <a:t> : </a:t>
            </a:r>
          </a:p>
        </p:txBody>
      </p:sp>
      <p:pic>
        <p:nvPicPr>
          <p:cNvPr id="24580" name="Picture 1" descr="Ảnh có chứa màn hình, TV, ảnh chụp màn hình, trong nhà&#10;&#10;Mô tả được tự động tạo">
            <a:extLst>
              <a:ext uri="{FF2B5EF4-FFF2-40B4-BE49-F238E27FC236}">
                <a16:creationId xmlns:a16="http://schemas.microsoft.com/office/drawing/2014/main" id="{9B5CBCE0-9EBF-4991-935D-99C151D59A86}"/>
              </a:ext>
            </a:extLst>
          </p:cNvPr>
          <p:cNvPicPr>
            <a:picLocks noChangeAspect="1" noChangeArrowheads="1"/>
          </p:cNvPicPr>
          <p:nvPr/>
        </p:nvPicPr>
        <p:blipFill>
          <a:blip r:embed="rId2"/>
          <a:srcRect/>
          <a:stretch>
            <a:fillRect/>
          </a:stretch>
        </p:blipFill>
        <p:spPr bwMode="auto">
          <a:xfrm>
            <a:off x="1258888" y="2482477"/>
            <a:ext cx="6518275" cy="31884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Footer Placeholder 4">
            <a:extLst>
              <a:ext uri="{FF2B5EF4-FFF2-40B4-BE49-F238E27FC236}">
                <a16:creationId xmlns:a16="http://schemas.microsoft.com/office/drawing/2014/main" id="{04337CED-B6D6-49F2-99C0-895E9FAA56FB}"/>
              </a:ext>
            </a:extLst>
          </p:cNvPr>
          <p:cNvSpPr>
            <a:spLocks noGrp="1"/>
          </p:cNvSpPr>
          <p:nvPr>
            <p:ph type="ftr" sz="quarter" idx="11"/>
          </p:nvPr>
        </p:nvSpPr>
        <p:spPr>
          <a:xfrm>
            <a:off x="6300788" y="6378575"/>
            <a:ext cx="2111375" cy="254000"/>
          </a:xfrm>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spcBef>
                <a:spcPct val="20000"/>
              </a:spcBef>
              <a:buClr>
                <a:schemeClr val="tx2"/>
              </a:buClr>
              <a:buFont typeface="Wingdings" charset="2"/>
              <a:buChar char="§"/>
              <a:defRPr sz="2800">
                <a:solidFill>
                  <a:schemeClr val="tx1"/>
                </a:solidFill>
                <a:latin typeface="Arial" charset="0"/>
              </a:defRPr>
            </a:lvl1pPr>
            <a:lvl2pPr marL="742950" indent="-285750">
              <a:spcBef>
                <a:spcPct val="20000"/>
              </a:spcBef>
              <a:buClr>
                <a:schemeClr val="accent1"/>
              </a:buClr>
              <a:buFont typeface="Wingdings" charset="2"/>
              <a:buChar char="§"/>
              <a:defRPr sz="2400">
                <a:solidFill>
                  <a:schemeClr val="tx1"/>
                </a:solidFill>
                <a:latin typeface="Arial" charset="0"/>
              </a:defRPr>
            </a:lvl2pPr>
            <a:lvl3pPr marL="1143000" indent="-228600">
              <a:spcBef>
                <a:spcPct val="20000"/>
              </a:spcBef>
              <a:buClr>
                <a:schemeClr val="tx1"/>
              </a:buClr>
              <a:buChar char="•"/>
              <a:defRPr sz="2000">
                <a:solidFill>
                  <a:schemeClr val="tx1"/>
                </a:solidFill>
                <a:latin typeface="Arial" charset="0"/>
              </a:defRPr>
            </a:lvl3pPr>
            <a:lvl4pPr marL="1600200" indent="-228600">
              <a:spcBef>
                <a:spcPct val="20000"/>
              </a:spcBef>
              <a:buChar char="–"/>
              <a:defRPr>
                <a:solidFill>
                  <a:schemeClr val="tx1"/>
                </a:solidFill>
                <a:latin typeface="Arial" charset="0"/>
              </a:defRPr>
            </a:lvl4pPr>
            <a:lvl5pPr marL="2057400" indent="-228600">
              <a:spcBef>
                <a:spcPct val="20000"/>
              </a:spcBef>
              <a:buChar char="»"/>
              <a:defRPr>
                <a:solidFill>
                  <a:schemeClr val="tx1"/>
                </a:solidFill>
                <a:latin typeface="Arial" charset="0"/>
              </a:defRPr>
            </a:lvl5pPr>
            <a:lvl6pPr marL="2514600" indent="-228600" eaLnBrk="0" fontAlgn="base" hangingPunct="0">
              <a:spcBef>
                <a:spcPct val="20000"/>
              </a:spcBef>
              <a:spcAft>
                <a:spcPct val="0"/>
              </a:spcAft>
              <a:buChar char="»"/>
              <a:defRPr>
                <a:solidFill>
                  <a:schemeClr val="tx1"/>
                </a:solidFill>
                <a:latin typeface="Arial" charset="0"/>
              </a:defRPr>
            </a:lvl6pPr>
            <a:lvl7pPr marL="2971800" indent="-228600" eaLnBrk="0" fontAlgn="base" hangingPunct="0">
              <a:spcBef>
                <a:spcPct val="20000"/>
              </a:spcBef>
              <a:spcAft>
                <a:spcPct val="0"/>
              </a:spcAft>
              <a:buChar char="»"/>
              <a:defRPr>
                <a:solidFill>
                  <a:schemeClr val="tx1"/>
                </a:solidFill>
                <a:latin typeface="Arial" charset="0"/>
              </a:defRPr>
            </a:lvl7pPr>
            <a:lvl8pPr marL="3429000" indent="-228600" eaLnBrk="0" fontAlgn="base" hangingPunct="0">
              <a:spcBef>
                <a:spcPct val="20000"/>
              </a:spcBef>
              <a:spcAft>
                <a:spcPct val="0"/>
              </a:spcAft>
              <a:buChar char="»"/>
              <a:defRPr>
                <a:solidFill>
                  <a:schemeClr val="tx1"/>
                </a:solidFill>
                <a:latin typeface="Arial" charset="0"/>
              </a:defRPr>
            </a:lvl8pPr>
            <a:lvl9pPr marL="3886200" indent="-228600" eaLnBrk="0" fontAlgn="base" hangingPunct="0">
              <a:spcBef>
                <a:spcPct val="20000"/>
              </a:spcBef>
              <a:spcAft>
                <a:spcPct val="0"/>
              </a:spcAft>
              <a:buChar char="»"/>
              <a:defRPr>
                <a:solidFill>
                  <a:schemeClr val="tx1"/>
                </a:solidFill>
                <a:latin typeface="Arial" charset="0"/>
              </a:defRPr>
            </a:lvl9pPr>
          </a:lstStyle>
          <a:p>
            <a:pPr>
              <a:spcBef>
                <a:spcPct val="0"/>
              </a:spcBef>
              <a:buNone/>
              <a:defRPr/>
            </a:pPr>
            <a:r>
              <a:rPr lang="en-US" sz="1200" dirty="0">
                <a:solidFill>
                  <a:schemeClr val="bg1"/>
                </a:solidFill>
                <a:latin typeface="Arial"/>
                <a:cs typeface="Arial"/>
              </a:rPr>
              <a:t>Mạc Anh Thanh</a:t>
            </a:r>
            <a:endParaRPr lang="vi-VN" dirty="0">
              <a:solidFill>
                <a:schemeClr val="bg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a:extLst>
              <a:ext uri="{FF2B5EF4-FFF2-40B4-BE49-F238E27FC236}">
                <a16:creationId xmlns:a16="http://schemas.microsoft.com/office/drawing/2014/main" id="{9CDE66AE-98AC-427B-977C-EE097168E228}"/>
              </a:ext>
            </a:extLst>
          </p:cNvPr>
          <p:cNvSpPr>
            <a:spLocks noGrp="1" noChangeArrowheads="1"/>
          </p:cNvSpPr>
          <p:nvPr>
            <p:ph type="title"/>
          </p:nvPr>
        </p:nvSpPr>
        <p:spPr/>
        <p:txBody>
          <a:bodyPr/>
          <a:lstStyle/>
          <a:p>
            <a:pPr>
              <a:defRPr/>
            </a:pPr>
            <a:r>
              <a:rPr lang="en-US" altLang="en-US" dirty="0"/>
              <a:t>4. Xây dựng và demo chương trình </a:t>
            </a:r>
          </a:p>
        </p:txBody>
      </p:sp>
      <p:sp>
        <p:nvSpPr>
          <p:cNvPr id="30" name="Rectangle 3">
            <a:extLst>
              <a:ext uri="{FF2B5EF4-FFF2-40B4-BE49-F238E27FC236}">
                <a16:creationId xmlns:a16="http://schemas.microsoft.com/office/drawing/2014/main" id="{3E621E21-D293-406A-B9D8-4D9A140AABE9}"/>
              </a:ext>
            </a:extLst>
          </p:cNvPr>
          <p:cNvSpPr txBox="1">
            <a:spLocks noChangeArrowheads="1"/>
          </p:cNvSpPr>
          <p:nvPr/>
        </p:nvSpPr>
        <p:spPr bwMode="auto">
          <a:xfrm>
            <a:off x="782638" y="1341438"/>
            <a:ext cx="7470775" cy="47799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a:extLst>
        </p:spPr>
        <p:txBody>
          <a:bodyPr lIns="91440" tIns="45720" rIns="91440" bIns="45720" anchor="t"/>
          <a:lstStyle>
            <a:lvl1pPr marL="342900" indent="-342900" algn="l" rtl="0" eaLnBrk="0" fontAlgn="base" hangingPunct="0">
              <a:spcBef>
                <a:spcPct val="20000"/>
              </a:spcBef>
              <a:spcAft>
                <a:spcPct val="0"/>
              </a:spcAft>
              <a:buClr>
                <a:schemeClr val="tx2"/>
              </a:buClr>
              <a:buFont typeface="Wingdings" panose="05000000000000000000" pitchFamily="2" charset="2"/>
              <a:buChar char="§"/>
              <a:defRPr sz="2800" kern="12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1"/>
              </a:buClr>
              <a:buFont typeface="Wingdings" panose="05000000000000000000" pitchFamily="2" charset="2"/>
              <a:buChar char="§"/>
              <a:defRPr sz="2400" kern="1200">
                <a:solidFill>
                  <a:schemeClr val="tx1"/>
                </a:solidFill>
                <a:latin typeface="+mn-lt"/>
                <a:ea typeface="+mn-ea"/>
                <a:cs typeface="+mn-cs"/>
              </a:defRPr>
            </a:lvl2pPr>
            <a:lvl3pPr marL="1143000" indent="-228600" algn="l" rtl="0" eaLnBrk="0" fontAlgn="base" hangingPunct="0">
              <a:spcBef>
                <a:spcPct val="20000"/>
              </a:spcBef>
              <a:spcAft>
                <a:spcPct val="0"/>
              </a:spcAft>
              <a:buClr>
                <a:schemeClr val="tx1"/>
              </a:buClr>
              <a:buChar char="•"/>
              <a:defRPr sz="2000" kern="1200">
                <a:solidFill>
                  <a:schemeClr val="tx1"/>
                </a:solidFill>
                <a:latin typeface="+mn-lt"/>
                <a:ea typeface="+mn-ea"/>
                <a:cs typeface="+mn-cs"/>
              </a:defRPr>
            </a:lvl3pPr>
            <a:lvl4pPr marL="1600200" indent="-228600" algn="l" rtl="0" eaLnBrk="0" fontAlgn="base" hangingPunct="0">
              <a:spcBef>
                <a:spcPct val="20000"/>
              </a:spcBef>
              <a:spcAft>
                <a:spcPct val="0"/>
              </a:spcAft>
              <a:buChar char="–"/>
              <a:defRPr kern="1200">
                <a:solidFill>
                  <a:schemeClr val="tx1"/>
                </a:solidFill>
                <a:latin typeface="+mn-lt"/>
                <a:ea typeface="+mn-ea"/>
                <a:cs typeface="+mn-cs"/>
              </a:defRPr>
            </a:lvl4pPr>
            <a:lvl5pPr marL="2057400"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400050" eaLnBrk="1" hangingPunct="1">
              <a:lnSpc>
                <a:spcPct val="150000"/>
              </a:lnSpc>
              <a:buFont typeface="Wingdings" panose="05000000000000000000" pitchFamily="2" charset="2"/>
              <a:buChar char="v"/>
              <a:defRPr/>
            </a:pPr>
            <a:r>
              <a:rPr lang="en-GB" sz="2000" b="1" kern="0" dirty="0"/>
              <a:t>Giao </a:t>
            </a:r>
            <a:r>
              <a:rPr lang="en-GB" sz="2000" b="1" kern="0" dirty="0" err="1"/>
              <a:t>diện</a:t>
            </a:r>
            <a:r>
              <a:rPr lang="en-GB" sz="2000" b="1" kern="0" dirty="0"/>
              <a:t> </a:t>
            </a:r>
            <a:r>
              <a:rPr lang="en-GB" sz="2000" b="1" kern="0" dirty="0" err="1"/>
              <a:t>trang</a:t>
            </a:r>
            <a:r>
              <a:rPr lang="en-GB" sz="2000" b="1" kern="0" dirty="0"/>
              <a:t> </a:t>
            </a:r>
            <a:r>
              <a:rPr lang="en-GB" sz="2000" b="1" kern="0" dirty="0" err="1"/>
              <a:t>hướng</a:t>
            </a:r>
            <a:r>
              <a:rPr lang="en-GB" sz="2000" b="1" kern="0" dirty="0"/>
              <a:t> </a:t>
            </a:r>
            <a:r>
              <a:rPr lang="en-GB" sz="2000" b="1" kern="0" dirty="0" err="1"/>
              <a:t>dẫn</a:t>
            </a:r>
            <a:r>
              <a:rPr lang="en-GB" sz="2000" b="1" kern="0" dirty="0"/>
              <a:t>: </a:t>
            </a:r>
          </a:p>
        </p:txBody>
      </p:sp>
      <p:pic>
        <p:nvPicPr>
          <p:cNvPr id="25604" name="Picture 2">
            <a:extLst>
              <a:ext uri="{FF2B5EF4-FFF2-40B4-BE49-F238E27FC236}">
                <a16:creationId xmlns:a16="http://schemas.microsoft.com/office/drawing/2014/main" id="{B5F8DECD-F724-410B-8DE9-1BA030E1ED02}"/>
              </a:ext>
            </a:extLst>
          </p:cNvPr>
          <p:cNvPicPr>
            <a:picLocks noChangeAspect="1"/>
          </p:cNvPicPr>
          <p:nvPr/>
        </p:nvPicPr>
        <p:blipFill>
          <a:blip r:embed="rId2"/>
          <a:srcRect/>
          <a:stretch>
            <a:fillRect/>
          </a:stretch>
        </p:blipFill>
        <p:spPr bwMode="auto">
          <a:xfrm>
            <a:off x="1331913" y="2584960"/>
            <a:ext cx="6696075" cy="3272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Footer Placeholder 4">
            <a:extLst>
              <a:ext uri="{FF2B5EF4-FFF2-40B4-BE49-F238E27FC236}">
                <a16:creationId xmlns:a16="http://schemas.microsoft.com/office/drawing/2014/main" id="{9E241EB5-3A8B-4D32-B57D-6392923E525C}"/>
              </a:ext>
            </a:extLst>
          </p:cNvPr>
          <p:cNvSpPr>
            <a:spLocks noGrp="1"/>
          </p:cNvSpPr>
          <p:nvPr>
            <p:ph type="ftr" sz="quarter" idx="11"/>
          </p:nvPr>
        </p:nvSpPr>
        <p:spPr>
          <a:xfrm>
            <a:off x="6300788" y="6378575"/>
            <a:ext cx="2111375" cy="254000"/>
          </a:xfrm>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spcBef>
                <a:spcPct val="20000"/>
              </a:spcBef>
              <a:buClr>
                <a:schemeClr val="tx2"/>
              </a:buClr>
              <a:buFont typeface="Wingdings" charset="2"/>
              <a:buChar char="§"/>
              <a:defRPr sz="2800">
                <a:solidFill>
                  <a:schemeClr val="tx1"/>
                </a:solidFill>
                <a:latin typeface="Arial" charset="0"/>
              </a:defRPr>
            </a:lvl1pPr>
            <a:lvl2pPr marL="742950" indent="-285750">
              <a:spcBef>
                <a:spcPct val="20000"/>
              </a:spcBef>
              <a:buClr>
                <a:schemeClr val="accent1"/>
              </a:buClr>
              <a:buFont typeface="Wingdings" charset="2"/>
              <a:buChar char="§"/>
              <a:defRPr sz="2400">
                <a:solidFill>
                  <a:schemeClr val="tx1"/>
                </a:solidFill>
                <a:latin typeface="Arial" charset="0"/>
              </a:defRPr>
            </a:lvl2pPr>
            <a:lvl3pPr marL="1143000" indent="-228600">
              <a:spcBef>
                <a:spcPct val="20000"/>
              </a:spcBef>
              <a:buClr>
                <a:schemeClr val="tx1"/>
              </a:buClr>
              <a:buChar char="•"/>
              <a:defRPr sz="2000">
                <a:solidFill>
                  <a:schemeClr val="tx1"/>
                </a:solidFill>
                <a:latin typeface="Arial" charset="0"/>
              </a:defRPr>
            </a:lvl3pPr>
            <a:lvl4pPr marL="1600200" indent="-228600">
              <a:spcBef>
                <a:spcPct val="20000"/>
              </a:spcBef>
              <a:buChar char="–"/>
              <a:defRPr>
                <a:solidFill>
                  <a:schemeClr val="tx1"/>
                </a:solidFill>
                <a:latin typeface="Arial" charset="0"/>
              </a:defRPr>
            </a:lvl4pPr>
            <a:lvl5pPr marL="2057400" indent="-228600">
              <a:spcBef>
                <a:spcPct val="20000"/>
              </a:spcBef>
              <a:buChar char="»"/>
              <a:defRPr>
                <a:solidFill>
                  <a:schemeClr val="tx1"/>
                </a:solidFill>
                <a:latin typeface="Arial" charset="0"/>
              </a:defRPr>
            </a:lvl5pPr>
            <a:lvl6pPr marL="2514600" indent="-228600" eaLnBrk="0" fontAlgn="base" hangingPunct="0">
              <a:spcBef>
                <a:spcPct val="20000"/>
              </a:spcBef>
              <a:spcAft>
                <a:spcPct val="0"/>
              </a:spcAft>
              <a:buChar char="»"/>
              <a:defRPr>
                <a:solidFill>
                  <a:schemeClr val="tx1"/>
                </a:solidFill>
                <a:latin typeface="Arial" charset="0"/>
              </a:defRPr>
            </a:lvl6pPr>
            <a:lvl7pPr marL="2971800" indent="-228600" eaLnBrk="0" fontAlgn="base" hangingPunct="0">
              <a:spcBef>
                <a:spcPct val="20000"/>
              </a:spcBef>
              <a:spcAft>
                <a:spcPct val="0"/>
              </a:spcAft>
              <a:buChar char="»"/>
              <a:defRPr>
                <a:solidFill>
                  <a:schemeClr val="tx1"/>
                </a:solidFill>
                <a:latin typeface="Arial" charset="0"/>
              </a:defRPr>
            </a:lvl7pPr>
            <a:lvl8pPr marL="3429000" indent="-228600" eaLnBrk="0" fontAlgn="base" hangingPunct="0">
              <a:spcBef>
                <a:spcPct val="20000"/>
              </a:spcBef>
              <a:spcAft>
                <a:spcPct val="0"/>
              </a:spcAft>
              <a:buChar char="»"/>
              <a:defRPr>
                <a:solidFill>
                  <a:schemeClr val="tx1"/>
                </a:solidFill>
                <a:latin typeface="Arial" charset="0"/>
              </a:defRPr>
            </a:lvl8pPr>
            <a:lvl9pPr marL="3886200" indent="-228600" eaLnBrk="0" fontAlgn="base" hangingPunct="0">
              <a:spcBef>
                <a:spcPct val="20000"/>
              </a:spcBef>
              <a:spcAft>
                <a:spcPct val="0"/>
              </a:spcAft>
              <a:buChar char="»"/>
              <a:defRPr>
                <a:solidFill>
                  <a:schemeClr val="tx1"/>
                </a:solidFill>
                <a:latin typeface="Arial" charset="0"/>
              </a:defRPr>
            </a:lvl9pPr>
          </a:lstStyle>
          <a:p>
            <a:pPr>
              <a:spcBef>
                <a:spcPct val="0"/>
              </a:spcBef>
              <a:buClrTx/>
              <a:buFontTx/>
              <a:buNone/>
              <a:defRPr/>
            </a:pPr>
            <a:endParaRPr lang="en-US" altLang="en-US" sz="1200" dirty="0">
              <a:solidFill>
                <a:schemeClr val="bg1"/>
              </a:solidFill>
            </a:endParaRPr>
          </a:p>
          <a:p>
            <a:pPr>
              <a:spcBef>
                <a:spcPct val="0"/>
              </a:spcBef>
              <a:buClrTx/>
              <a:buNone/>
              <a:defRPr/>
            </a:pPr>
            <a:r>
              <a:rPr lang="en-US" sz="1200" dirty="0">
                <a:solidFill>
                  <a:schemeClr val="bg1"/>
                </a:solidFill>
                <a:latin typeface="Arial"/>
                <a:cs typeface="Arial"/>
              </a:rPr>
              <a:t>Mạc Anh Thanh</a:t>
            </a:r>
            <a:endParaRPr lang="en-US" sz="1200" dirty="0">
              <a:solidFill>
                <a:schemeClr val="bg1"/>
              </a:solidFill>
              <a:cs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a:extLst>
              <a:ext uri="{FF2B5EF4-FFF2-40B4-BE49-F238E27FC236}">
                <a16:creationId xmlns:a16="http://schemas.microsoft.com/office/drawing/2014/main" id="{AE4A514B-250B-46C4-A96D-647778F6F510}"/>
              </a:ext>
            </a:extLst>
          </p:cNvPr>
          <p:cNvSpPr>
            <a:spLocks noGrp="1" noChangeArrowheads="1"/>
          </p:cNvSpPr>
          <p:nvPr>
            <p:ph type="title"/>
          </p:nvPr>
        </p:nvSpPr>
        <p:spPr/>
        <p:txBody>
          <a:bodyPr/>
          <a:lstStyle/>
          <a:p>
            <a:pPr>
              <a:defRPr/>
            </a:pPr>
            <a:r>
              <a:rPr lang="en-US" altLang="en-US" dirty="0"/>
              <a:t>4. Xây dựng và demo chương trình </a:t>
            </a:r>
          </a:p>
        </p:txBody>
      </p:sp>
      <p:sp>
        <p:nvSpPr>
          <p:cNvPr id="30" name="Rectangle 3">
            <a:extLst>
              <a:ext uri="{FF2B5EF4-FFF2-40B4-BE49-F238E27FC236}">
                <a16:creationId xmlns:a16="http://schemas.microsoft.com/office/drawing/2014/main" id="{123F8762-295C-49DB-BCE8-A0080E62198A}"/>
              </a:ext>
            </a:extLst>
          </p:cNvPr>
          <p:cNvSpPr txBox="1">
            <a:spLocks noChangeArrowheads="1"/>
          </p:cNvSpPr>
          <p:nvPr/>
        </p:nvSpPr>
        <p:spPr bwMode="auto">
          <a:xfrm>
            <a:off x="762000" y="1330325"/>
            <a:ext cx="7470775" cy="4779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a:extLst>
        </p:spPr>
        <p:txBody>
          <a:bodyPr/>
          <a:lstStyle>
            <a:lvl1pPr marL="342900" indent="-342900" algn="l" rtl="0" eaLnBrk="0" fontAlgn="base" hangingPunct="0">
              <a:spcBef>
                <a:spcPct val="20000"/>
              </a:spcBef>
              <a:spcAft>
                <a:spcPct val="0"/>
              </a:spcAft>
              <a:buClr>
                <a:schemeClr val="tx2"/>
              </a:buClr>
              <a:buFont typeface="Wingdings" panose="05000000000000000000" pitchFamily="2" charset="2"/>
              <a:buChar char="§"/>
              <a:defRPr sz="2800" kern="12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1"/>
              </a:buClr>
              <a:buFont typeface="Wingdings" panose="05000000000000000000" pitchFamily="2" charset="2"/>
              <a:buChar char="§"/>
              <a:defRPr sz="2400" kern="1200">
                <a:solidFill>
                  <a:schemeClr val="tx1"/>
                </a:solidFill>
                <a:latin typeface="+mn-lt"/>
                <a:ea typeface="+mn-ea"/>
                <a:cs typeface="+mn-cs"/>
              </a:defRPr>
            </a:lvl2pPr>
            <a:lvl3pPr marL="1143000" indent="-228600" algn="l" rtl="0" eaLnBrk="0" fontAlgn="base" hangingPunct="0">
              <a:spcBef>
                <a:spcPct val="20000"/>
              </a:spcBef>
              <a:spcAft>
                <a:spcPct val="0"/>
              </a:spcAft>
              <a:buClr>
                <a:schemeClr val="tx1"/>
              </a:buClr>
              <a:buChar char="•"/>
              <a:defRPr sz="2000" kern="1200">
                <a:solidFill>
                  <a:schemeClr val="tx1"/>
                </a:solidFill>
                <a:latin typeface="+mn-lt"/>
                <a:ea typeface="+mn-ea"/>
                <a:cs typeface="+mn-cs"/>
              </a:defRPr>
            </a:lvl3pPr>
            <a:lvl4pPr marL="1600200" indent="-228600" algn="l" rtl="0" eaLnBrk="0" fontAlgn="base" hangingPunct="0">
              <a:spcBef>
                <a:spcPct val="20000"/>
              </a:spcBef>
              <a:spcAft>
                <a:spcPct val="0"/>
              </a:spcAft>
              <a:buChar char="–"/>
              <a:defRPr kern="1200">
                <a:solidFill>
                  <a:schemeClr val="tx1"/>
                </a:solidFill>
                <a:latin typeface="+mn-lt"/>
                <a:ea typeface="+mn-ea"/>
                <a:cs typeface="+mn-cs"/>
              </a:defRPr>
            </a:lvl4pPr>
            <a:lvl5pPr marL="2057400"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400050" eaLnBrk="1" hangingPunct="1">
              <a:lnSpc>
                <a:spcPct val="150000"/>
              </a:lnSpc>
              <a:buFont typeface="Wingdings" panose="05000000000000000000" pitchFamily="2" charset="2"/>
              <a:buChar char="v"/>
              <a:defRPr/>
            </a:pPr>
            <a:r>
              <a:rPr lang="en-GB" sz="2000" b="1" kern="0" dirty="0"/>
              <a:t>Giao diện trang giỏ hàng: </a:t>
            </a:r>
          </a:p>
        </p:txBody>
      </p:sp>
      <p:pic>
        <p:nvPicPr>
          <p:cNvPr id="27652" name="Picture 1" descr="Ảnh có chứa màn hình, ảnh chụp màn hình, trong nhà, TV&#10;&#10;Mô tả được tự động tạo">
            <a:extLst>
              <a:ext uri="{FF2B5EF4-FFF2-40B4-BE49-F238E27FC236}">
                <a16:creationId xmlns:a16="http://schemas.microsoft.com/office/drawing/2014/main" id="{2D72DFE8-FCF7-4A4B-A621-3142FD839B1F}"/>
              </a:ext>
            </a:extLst>
          </p:cNvPr>
          <p:cNvPicPr>
            <a:picLocks noChangeAspect="1"/>
          </p:cNvPicPr>
          <p:nvPr/>
        </p:nvPicPr>
        <p:blipFill>
          <a:blip r:embed="rId2"/>
          <a:srcRect/>
          <a:stretch>
            <a:fillRect/>
          </a:stretch>
        </p:blipFill>
        <p:spPr bwMode="auto">
          <a:xfrm>
            <a:off x="1331913" y="2528364"/>
            <a:ext cx="6624637" cy="31982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Footer Placeholder 4">
            <a:extLst>
              <a:ext uri="{FF2B5EF4-FFF2-40B4-BE49-F238E27FC236}">
                <a16:creationId xmlns:a16="http://schemas.microsoft.com/office/drawing/2014/main" id="{7C45707F-7263-4885-B2B1-AF887FEEC87E}"/>
              </a:ext>
            </a:extLst>
          </p:cNvPr>
          <p:cNvSpPr>
            <a:spLocks noGrp="1"/>
          </p:cNvSpPr>
          <p:nvPr>
            <p:ph type="ftr" sz="quarter" idx="11"/>
          </p:nvPr>
        </p:nvSpPr>
        <p:spPr>
          <a:xfrm>
            <a:off x="6300788" y="6378575"/>
            <a:ext cx="2111375" cy="254000"/>
          </a:xfrm>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spcBef>
                <a:spcPct val="20000"/>
              </a:spcBef>
              <a:buClr>
                <a:schemeClr val="tx2"/>
              </a:buClr>
              <a:buFont typeface="Wingdings" charset="2"/>
              <a:buChar char="§"/>
              <a:defRPr sz="2800">
                <a:solidFill>
                  <a:schemeClr val="tx1"/>
                </a:solidFill>
                <a:latin typeface="Arial" charset="0"/>
              </a:defRPr>
            </a:lvl1pPr>
            <a:lvl2pPr marL="742950" indent="-285750">
              <a:spcBef>
                <a:spcPct val="20000"/>
              </a:spcBef>
              <a:buClr>
                <a:schemeClr val="accent1"/>
              </a:buClr>
              <a:buFont typeface="Wingdings" charset="2"/>
              <a:buChar char="§"/>
              <a:defRPr sz="2400">
                <a:solidFill>
                  <a:schemeClr val="tx1"/>
                </a:solidFill>
                <a:latin typeface="Arial" charset="0"/>
              </a:defRPr>
            </a:lvl2pPr>
            <a:lvl3pPr marL="1143000" indent="-228600">
              <a:spcBef>
                <a:spcPct val="20000"/>
              </a:spcBef>
              <a:buClr>
                <a:schemeClr val="tx1"/>
              </a:buClr>
              <a:buChar char="•"/>
              <a:defRPr sz="2000">
                <a:solidFill>
                  <a:schemeClr val="tx1"/>
                </a:solidFill>
                <a:latin typeface="Arial" charset="0"/>
              </a:defRPr>
            </a:lvl3pPr>
            <a:lvl4pPr marL="1600200" indent="-228600">
              <a:spcBef>
                <a:spcPct val="20000"/>
              </a:spcBef>
              <a:buChar char="–"/>
              <a:defRPr>
                <a:solidFill>
                  <a:schemeClr val="tx1"/>
                </a:solidFill>
                <a:latin typeface="Arial" charset="0"/>
              </a:defRPr>
            </a:lvl4pPr>
            <a:lvl5pPr marL="2057400" indent="-228600">
              <a:spcBef>
                <a:spcPct val="20000"/>
              </a:spcBef>
              <a:buChar char="»"/>
              <a:defRPr>
                <a:solidFill>
                  <a:schemeClr val="tx1"/>
                </a:solidFill>
                <a:latin typeface="Arial" charset="0"/>
              </a:defRPr>
            </a:lvl5pPr>
            <a:lvl6pPr marL="2514600" indent="-228600" eaLnBrk="0" fontAlgn="base" hangingPunct="0">
              <a:spcBef>
                <a:spcPct val="20000"/>
              </a:spcBef>
              <a:spcAft>
                <a:spcPct val="0"/>
              </a:spcAft>
              <a:buChar char="»"/>
              <a:defRPr>
                <a:solidFill>
                  <a:schemeClr val="tx1"/>
                </a:solidFill>
                <a:latin typeface="Arial" charset="0"/>
              </a:defRPr>
            </a:lvl6pPr>
            <a:lvl7pPr marL="2971800" indent="-228600" eaLnBrk="0" fontAlgn="base" hangingPunct="0">
              <a:spcBef>
                <a:spcPct val="20000"/>
              </a:spcBef>
              <a:spcAft>
                <a:spcPct val="0"/>
              </a:spcAft>
              <a:buChar char="»"/>
              <a:defRPr>
                <a:solidFill>
                  <a:schemeClr val="tx1"/>
                </a:solidFill>
                <a:latin typeface="Arial" charset="0"/>
              </a:defRPr>
            </a:lvl7pPr>
            <a:lvl8pPr marL="3429000" indent="-228600" eaLnBrk="0" fontAlgn="base" hangingPunct="0">
              <a:spcBef>
                <a:spcPct val="20000"/>
              </a:spcBef>
              <a:spcAft>
                <a:spcPct val="0"/>
              </a:spcAft>
              <a:buChar char="»"/>
              <a:defRPr>
                <a:solidFill>
                  <a:schemeClr val="tx1"/>
                </a:solidFill>
                <a:latin typeface="Arial" charset="0"/>
              </a:defRPr>
            </a:lvl8pPr>
            <a:lvl9pPr marL="3886200" indent="-228600" eaLnBrk="0" fontAlgn="base" hangingPunct="0">
              <a:spcBef>
                <a:spcPct val="20000"/>
              </a:spcBef>
              <a:spcAft>
                <a:spcPct val="0"/>
              </a:spcAft>
              <a:buChar char="»"/>
              <a:defRPr>
                <a:solidFill>
                  <a:schemeClr val="tx1"/>
                </a:solidFill>
                <a:latin typeface="Arial" charset="0"/>
              </a:defRPr>
            </a:lvl9pPr>
          </a:lstStyle>
          <a:p>
            <a:pPr>
              <a:spcBef>
                <a:spcPct val="0"/>
              </a:spcBef>
              <a:buClrTx/>
              <a:buFontTx/>
              <a:buNone/>
              <a:defRPr/>
            </a:pPr>
            <a:endParaRPr lang="en-US" altLang="en-US" sz="1200" dirty="0">
              <a:solidFill>
                <a:schemeClr val="bg1"/>
              </a:solidFill>
            </a:endParaRPr>
          </a:p>
          <a:p>
            <a:pPr>
              <a:spcBef>
                <a:spcPct val="0"/>
              </a:spcBef>
              <a:buNone/>
              <a:defRPr/>
            </a:pPr>
            <a:r>
              <a:rPr lang="en-US" sz="1200" dirty="0">
                <a:solidFill>
                  <a:schemeClr val="bg1"/>
                </a:solidFill>
                <a:latin typeface="Arial"/>
                <a:cs typeface="Arial"/>
              </a:rPr>
              <a:t>Mạc Anh Thanh</a:t>
            </a:r>
            <a:endParaRPr lang="en-US"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a:extLst>
              <a:ext uri="{FF2B5EF4-FFF2-40B4-BE49-F238E27FC236}">
                <a16:creationId xmlns:a16="http://schemas.microsoft.com/office/drawing/2014/main" id="{3DC2C242-F34A-4A71-AE11-CF6C149A00DE}"/>
              </a:ext>
            </a:extLst>
          </p:cNvPr>
          <p:cNvSpPr>
            <a:spLocks noGrp="1" noChangeArrowheads="1"/>
          </p:cNvSpPr>
          <p:nvPr>
            <p:ph type="title"/>
          </p:nvPr>
        </p:nvSpPr>
        <p:spPr/>
        <p:txBody>
          <a:bodyPr/>
          <a:lstStyle/>
          <a:p>
            <a:pPr>
              <a:defRPr/>
            </a:pPr>
            <a:r>
              <a:rPr lang="en-US" altLang="en-US" dirty="0"/>
              <a:t>4. Xây dựng và demo chương trình </a:t>
            </a:r>
          </a:p>
        </p:txBody>
      </p:sp>
      <p:sp>
        <p:nvSpPr>
          <p:cNvPr id="30" name="Rectangle 3">
            <a:extLst>
              <a:ext uri="{FF2B5EF4-FFF2-40B4-BE49-F238E27FC236}">
                <a16:creationId xmlns:a16="http://schemas.microsoft.com/office/drawing/2014/main" id="{4335D0D8-B600-427B-93F9-B60134DE54E6}"/>
              </a:ext>
            </a:extLst>
          </p:cNvPr>
          <p:cNvSpPr txBox="1">
            <a:spLocks noChangeArrowheads="1"/>
          </p:cNvSpPr>
          <p:nvPr/>
        </p:nvSpPr>
        <p:spPr bwMode="auto">
          <a:xfrm>
            <a:off x="782638" y="1341438"/>
            <a:ext cx="7470775" cy="47799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a:extLst>
        </p:spPr>
        <p:txBody>
          <a:bodyPr/>
          <a:lstStyle>
            <a:lvl1pPr marL="342900" indent="-342900" algn="l" rtl="0" eaLnBrk="0" fontAlgn="base" hangingPunct="0">
              <a:spcBef>
                <a:spcPct val="20000"/>
              </a:spcBef>
              <a:spcAft>
                <a:spcPct val="0"/>
              </a:spcAft>
              <a:buClr>
                <a:schemeClr val="tx2"/>
              </a:buClr>
              <a:buFont typeface="Wingdings" panose="05000000000000000000" pitchFamily="2" charset="2"/>
              <a:buChar char="§"/>
              <a:defRPr sz="2800" kern="12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1"/>
              </a:buClr>
              <a:buFont typeface="Wingdings" panose="05000000000000000000" pitchFamily="2" charset="2"/>
              <a:buChar char="§"/>
              <a:defRPr sz="2400" kern="1200">
                <a:solidFill>
                  <a:schemeClr val="tx1"/>
                </a:solidFill>
                <a:latin typeface="+mn-lt"/>
                <a:ea typeface="+mn-ea"/>
                <a:cs typeface="+mn-cs"/>
              </a:defRPr>
            </a:lvl2pPr>
            <a:lvl3pPr marL="1143000" indent="-228600" algn="l" rtl="0" eaLnBrk="0" fontAlgn="base" hangingPunct="0">
              <a:spcBef>
                <a:spcPct val="20000"/>
              </a:spcBef>
              <a:spcAft>
                <a:spcPct val="0"/>
              </a:spcAft>
              <a:buClr>
                <a:schemeClr val="tx1"/>
              </a:buClr>
              <a:buChar char="•"/>
              <a:defRPr sz="2000" kern="1200">
                <a:solidFill>
                  <a:schemeClr val="tx1"/>
                </a:solidFill>
                <a:latin typeface="+mn-lt"/>
                <a:ea typeface="+mn-ea"/>
                <a:cs typeface="+mn-cs"/>
              </a:defRPr>
            </a:lvl3pPr>
            <a:lvl4pPr marL="1600200" indent="-228600" algn="l" rtl="0" eaLnBrk="0" fontAlgn="base" hangingPunct="0">
              <a:spcBef>
                <a:spcPct val="20000"/>
              </a:spcBef>
              <a:spcAft>
                <a:spcPct val="0"/>
              </a:spcAft>
              <a:buChar char="–"/>
              <a:defRPr kern="1200">
                <a:solidFill>
                  <a:schemeClr val="tx1"/>
                </a:solidFill>
                <a:latin typeface="+mn-lt"/>
                <a:ea typeface="+mn-ea"/>
                <a:cs typeface="+mn-cs"/>
              </a:defRPr>
            </a:lvl4pPr>
            <a:lvl5pPr marL="2057400"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400050" eaLnBrk="1" hangingPunct="1">
              <a:lnSpc>
                <a:spcPct val="150000"/>
              </a:lnSpc>
              <a:buFont typeface="Wingdings" panose="05000000000000000000" pitchFamily="2" charset="2"/>
              <a:buChar char="v"/>
              <a:defRPr/>
            </a:pPr>
            <a:r>
              <a:rPr lang="en-GB" sz="2000" b="1" kern="0" dirty="0"/>
              <a:t>Giao diện trang quản trị : </a:t>
            </a:r>
          </a:p>
        </p:txBody>
      </p:sp>
      <p:pic>
        <p:nvPicPr>
          <p:cNvPr id="29700" name="Picture 1" descr="Ảnh có chứa bàn&#10;&#10;Mô tả được tự động tạo">
            <a:extLst>
              <a:ext uri="{FF2B5EF4-FFF2-40B4-BE49-F238E27FC236}">
                <a16:creationId xmlns:a16="http://schemas.microsoft.com/office/drawing/2014/main" id="{F9B77646-0B9D-4A55-B98C-368DC48F75F5}"/>
              </a:ext>
            </a:extLst>
          </p:cNvPr>
          <p:cNvPicPr>
            <a:picLocks noChangeAspect="1"/>
          </p:cNvPicPr>
          <p:nvPr/>
        </p:nvPicPr>
        <p:blipFill>
          <a:blip r:embed="rId2"/>
          <a:srcRect/>
          <a:stretch>
            <a:fillRect/>
          </a:stretch>
        </p:blipFill>
        <p:spPr bwMode="auto">
          <a:xfrm>
            <a:off x="1187450" y="2270649"/>
            <a:ext cx="7065963" cy="34692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Footer Placeholder 4">
            <a:extLst>
              <a:ext uri="{FF2B5EF4-FFF2-40B4-BE49-F238E27FC236}">
                <a16:creationId xmlns:a16="http://schemas.microsoft.com/office/drawing/2014/main" id="{1431EAF0-3DFE-4259-9C6D-E75917379399}"/>
              </a:ext>
            </a:extLst>
          </p:cNvPr>
          <p:cNvSpPr>
            <a:spLocks noGrp="1"/>
          </p:cNvSpPr>
          <p:nvPr>
            <p:ph type="ftr" sz="quarter" idx="11"/>
          </p:nvPr>
        </p:nvSpPr>
        <p:spPr>
          <a:xfrm>
            <a:off x="6300788" y="6378575"/>
            <a:ext cx="2111375" cy="254000"/>
          </a:xfrm>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spcBef>
                <a:spcPct val="20000"/>
              </a:spcBef>
              <a:buClr>
                <a:schemeClr val="tx2"/>
              </a:buClr>
              <a:buFont typeface="Wingdings" charset="2"/>
              <a:buChar char="§"/>
              <a:defRPr sz="2800">
                <a:solidFill>
                  <a:schemeClr val="tx1"/>
                </a:solidFill>
                <a:latin typeface="Arial" charset="0"/>
              </a:defRPr>
            </a:lvl1pPr>
            <a:lvl2pPr marL="742950" indent="-285750">
              <a:spcBef>
                <a:spcPct val="20000"/>
              </a:spcBef>
              <a:buClr>
                <a:schemeClr val="accent1"/>
              </a:buClr>
              <a:buFont typeface="Wingdings" charset="2"/>
              <a:buChar char="§"/>
              <a:defRPr sz="2400">
                <a:solidFill>
                  <a:schemeClr val="tx1"/>
                </a:solidFill>
                <a:latin typeface="Arial" charset="0"/>
              </a:defRPr>
            </a:lvl2pPr>
            <a:lvl3pPr marL="1143000" indent="-228600">
              <a:spcBef>
                <a:spcPct val="20000"/>
              </a:spcBef>
              <a:buClr>
                <a:schemeClr val="tx1"/>
              </a:buClr>
              <a:buChar char="•"/>
              <a:defRPr sz="2000">
                <a:solidFill>
                  <a:schemeClr val="tx1"/>
                </a:solidFill>
                <a:latin typeface="Arial" charset="0"/>
              </a:defRPr>
            </a:lvl3pPr>
            <a:lvl4pPr marL="1600200" indent="-228600">
              <a:spcBef>
                <a:spcPct val="20000"/>
              </a:spcBef>
              <a:buChar char="–"/>
              <a:defRPr>
                <a:solidFill>
                  <a:schemeClr val="tx1"/>
                </a:solidFill>
                <a:latin typeface="Arial" charset="0"/>
              </a:defRPr>
            </a:lvl4pPr>
            <a:lvl5pPr marL="2057400" indent="-228600">
              <a:spcBef>
                <a:spcPct val="20000"/>
              </a:spcBef>
              <a:buChar char="»"/>
              <a:defRPr>
                <a:solidFill>
                  <a:schemeClr val="tx1"/>
                </a:solidFill>
                <a:latin typeface="Arial" charset="0"/>
              </a:defRPr>
            </a:lvl5pPr>
            <a:lvl6pPr marL="2514600" indent="-228600" eaLnBrk="0" fontAlgn="base" hangingPunct="0">
              <a:spcBef>
                <a:spcPct val="20000"/>
              </a:spcBef>
              <a:spcAft>
                <a:spcPct val="0"/>
              </a:spcAft>
              <a:buChar char="»"/>
              <a:defRPr>
                <a:solidFill>
                  <a:schemeClr val="tx1"/>
                </a:solidFill>
                <a:latin typeface="Arial" charset="0"/>
              </a:defRPr>
            </a:lvl6pPr>
            <a:lvl7pPr marL="2971800" indent="-228600" eaLnBrk="0" fontAlgn="base" hangingPunct="0">
              <a:spcBef>
                <a:spcPct val="20000"/>
              </a:spcBef>
              <a:spcAft>
                <a:spcPct val="0"/>
              </a:spcAft>
              <a:buChar char="»"/>
              <a:defRPr>
                <a:solidFill>
                  <a:schemeClr val="tx1"/>
                </a:solidFill>
                <a:latin typeface="Arial" charset="0"/>
              </a:defRPr>
            </a:lvl7pPr>
            <a:lvl8pPr marL="3429000" indent="-228600" eaLnBrk="0" fontAlgn="base" hangingPunct="0">
              <a:spcBef>
                <a:spcPct val="20000"/>
              </a:spcBef>
              <a:spcAft>
                <a:spcPct val="0"/>
              </a:spcAft>
              <a:buChar char="»"/>
              <a:defRPr>
                <a:solidFill>
                  <a:schemeClr val="tx1"/>
                </a:solidFill>
                <a:latin typeface="Arial" charset="0"/>
              </a:defRPr>
            </a:lvl8pPr>
            <a:lvl9pPr marL="3886200" indent="-228600" eaLnBrk="0" fontAlgn="base" hangingPunct="0">
              <a:spcBef>
                <a:spcPct val="20000"/>
              </a:spcBef>
              <a:spcAft>
                <a:spcPct val="0"/>
              </a:spcAft>
              <a:buChar char="»"/>
              <a:defRPr>
                <a:solidFill>
                  <a:schemeClr val="tx1"/>
                </a:solidFill>
                <a:latin typeface="Arial" charset="0"/>
              </a:defRPr>
            </a:lvl9pPr>
          </a:lstStyle>
          <a:p>
            <a:pPr>
              <a:spcBef>
                <a:spcPct val="0"/>
              </a:spcBef>
              <a:buClrTx/>
              <a:buFontTx/>
              <a:buNone/>
              <a:defRPr/>
            </a:pPr>
            <a:endParaRPr lang="en-US" altLang="en-US" sz="1200" dirty="0">
              <a:solidFill>
                <a:schemeClr val="bg1"/>
              </a:solidFill>
            </a:endParaRPr>
          </a:p>
          <a:p>
            <a:pPr>
              <a:spcBef>
                <a:spcPct val="0"/>
              </a:spcBef>
              <a:buNone/>
              <a:defRPr/>
            </a:pPr>
            <a:r>
              <a:rPr lang="en-US" sz="1200" dirty="0">
                <a:solidFill>
                  <a:schemeClr val="bg1"/>
                </a:solidFill>
                <a:latin typeface="Arial"/>
                <a:cs typeface="Arial"/>
              </a:rPr>
              <a:t>Mạc Anh Thanh</a:t>
            </a:r>
            <a:endParaRPr lang="en-US"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a:extLst>
              <a:ext uri="{FF2B5EF4-FFF2-40B4-BE49-F238E27FC236}">
                <a16:creationId xmlns:a16="http://schemas.microsoft.com/office/drawing/2014/main" id="{7380E003-C28E-4D68-82F2-573B415C4F55}"/>
              </a:ext>
            </a:extLst>
          </p:cNvPr>
          <p:cNvSpPr>
            <a:spLocks noGrp="1" noChangeArrowheads="1"/>
          </p:cNvSpPr>
          <p:nvPr>
            <p:ph type="title"/>
          </p:nvPr>
        </p:nvSpPr>
        <p:spPr/>
        <p:txBody>
          <a:bodyPr/>
          <a:lstStyle/>
          <a:p>
            <a:pPr>
              <a:defRPr/>
            </a:pPr>
            <a:r>
              <a:rPr lang="en-US" altLang="en-US" dirty="0"/>
              <a:t>5. Kết quả và hướng phát triển</a:t>
            </a:r>
          </a:p>
        </p:txBody>
      </p:sp>
      <p:sp>
        <p:nvSpPr>
          <p:cNvPr id="30" name="Rectangle 3">
            <a:extLst>
              <a:ext uri="{FF2B5EF4-FFF2-40B4-BE49-F238E27FC236}">
                <a16:creationId xmlns:a16="http://schemas.microsoft.com/office/drawing/2014/main" id="{E554C24A-C770-4604-BF86-E83FB6D3CDAB}"/>
              </a:ext>
            </a:extLst>
          </p:cNvPr>
          <p:cNvSpPr txBox="1">
            <a:spLocks noChangeArrowheads="1"/>
          </p:cNvSpPr>
          <p:nvPr/>
        </p:nvSpPr>
        <p:spPr bwMode="auto">
          <a:xfrm>
            <a:off x="762000" y="1341438"/>
            <a:ext cx="7470775" cy="47799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a:extLst>
        </p:spPr>
        <p:txBody>
          <a:bodyPr lIns="91440" tIns="45720" rIns="91440" bIns="45720" anchor="t"/>
          <a:lstStyle>
            <a:lvl1pPr marL="342900" indent="-342900" algn="l" rtl="0" eaLnBrk="0" fontAlgn="base" hangingPunct="0">
              <a:spcBef>
                <a:spcPct val="20000"/>
              </a:spcBef>
              <a:spcAft>
                <a:spcPct val="0"/>
              </a:spcAft>
              <a:buClr>
                <a:schemeClr val="tx2"/>
              </a:buClr>
              <a:buFont typeface="Wingdings" panose="05000000000000000000" pitchFamily="2" charset="2"/>
              <a:buChar char="§"/>
              <a:defRPr sz="2800" kern="12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1"/>
              </a:buClr>
              <a:buFont typeface="Wingdings" panose="05000000000000000000" pitchFamily="2" charset="2"/>
              <a:buChar char="§"/>
              <a:defRPr sz="2400" kern="1200">
                <a:solidFill>
                  <a:schemeClr val="tx1"/>
                </a:solidFill>
                <a:latin typeface="+mn-lt"/>
                <a:ea typeface="+mn-ea"/>
                <a:cs typeface="+mn-cs"/>
              </a:defRPr>
            </a:lvl2pPr>
            <a:lvl3pPr marL="1143000" indent="-228600" algn="l" rtl="0" eaLnBrk="0" fontAlgn="base" hangingPunct="0">
              <a:spcBef>
                <a:spcPct val="20000"/>
              </a:spcBef>
              <a:spcAft>
                <a:spcPct val="0"/>
              </a:spcAft>
              <a:buClr>
                <a:schemeClr val="tx1"/>
              </a:buClr>
              <a:buChar char="•"/>
              <a:defRPr sz="2000" kern="1200">
                <a:solidFill>
                  <a:schemeClr val="tx1"/>
                </a:solidFill>
                <a:latin typeface="+mn-lt"/>
                <a:ea typeface="+mn-ea"/>
                <a:cs typeface="+mn-cs"/>
              </a:defRPr>
            </a:lvl3pPr>
            <a:lvl4pPr marL="1600200" indent="-228600" algn="l" rtl="0" eaLnBrk="0" fontAlgn="base" hangingPunct="0">
              <a:spcBef>
                <a:spcPct val="20000"/>
              </a:spcBef>
              <a:spcAft>
                <a:spcPct val="0"/>
              </a:spcAft>
              <a:buChar char="–"/>
              <a:defRPr kern="1200">
                <a:solidFill>
                  <a:schemeClr val="tx1"/>
                </a:solidFill>
                <a:latin typeface="+mn-lt"/>
                <a:ea typeface="+mn-ea"/>
                <a:cs typeface="+mn-cs"/>
              </a:defRPr>
            </a:lvl4pPr>
            <a:lvl5pPr marL="2057400"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400050" eaLnBrk="1" hangingPunct="1">
              <a:lnSpc>
                <a:spcPct val="150000"/>
              </a:lnSpc>
              <a:buFont typeface="Wingdings" panose="05000000000000000000" pitchFamily="2" charset="2"/>
              <a:buChar char="v"/>
              <a:defRPr/>
            </a:pPr>
            <a:r>
              <a:rPr lang="en-GB" sz="2000" b="1" kern="0" dirty="0"/>
              <a:t>Kết quả đạt được  : </a:t>
            </a:r>
          </a:p>
          <a:p>
            <a:pPr lvl="1" algn="just">
              <a:lnSpc>
                <a:spcPct val="150000"/>
              </a:lnSpc>
              <a:spcBef>
                <a:spcPts val="600"/>
              </a:spcBef>
              <a:spcAft>
                <a:spcPts val="0"/>
              </a:spcAft>
              <a:buFont typeface="Wingdings" panose="05000000000000000000" pitchFamily="2" charset="2"/>
              <a:buChar char="ü"/>
              <a:tabLst>
                <a:tab pos="540385" algn="l"/>
              </a:tabLst>
              <a:defRPr/>
            </a:pPr>
            <a:r>
              <a:rPr lang="vi-VN" sz="1400" dirty="0" err="1">
                <a:ea typeface="MS Mincho"/>
              </a:rPr>
              <a:t>Đã</a:t>
            </a:r>
            <a:r>
              <a:rPr lang="vi-VN" sz="1400" dirty="0">
                <a:ea typeface="MS Mincho"/>
              </a:rPr>
              <a:t> </a:t>
            </a:r>
            <a:r>
              <a:rPr lang="vi-VN" sz="1400" dirty="0" err="1">
                <a:ea typeface="MS Mincho"/>
              </a:rPr>
              <a:t>đạt</a:t>
            </a:r>
            <a:r>
              <a:rPr lang="vi-VN" sz="1400" dirty="0">
                <a:ea typeface="MS Mincho"/>
              </a:rPr>
              <a:t> </a:t>
            </a:r>
            <a:r>
              <a:rPr lang="vi-VN" sz="1400" dirty="0" err="1">
                <a:ea typeface="MS Mincho"/>
              </a:rPr>
              <a:t>được</a:t>
            </a:r>
            <a:r>
              <a:rPr lang="vi-VN" sz="1400" dirty="0">
                <a:ea typeface="MS Mincho"/>
              </a:rPr>
              <a:t> </a:t>
            </a:r>
            <a:r>
              <a:rPr lang="vi-VN" sz="1400" dirty="0" err="1">
                <a:ea typeface="MS Mincho"/>
              </a:rPr>
              <a:t>mục</a:t>
            </a:r>
            <a:r>
              <a:rPr lang="vi-VN" sz="1400" dirty="0">
                <a:ea typeface="MS Mincho"/>
              </a:rPr>
              <a:t> tiêu </a:t>
            </a:r>
            <a:r>
              <a:rPr lang="vi-VN" sz="1400" dirty="0" err="1">
                <a:ea typeface="MS Mincho"/>
              </a:rPr>
              <a:t>đề</a:t>
            </a:r>
            <a:r>
              <a:rPr lang="vi-VN" sz="1400" dirty="0">
                <a:ea typeface="MS Mincho"/>
              </a:rPr>
              <a:t> ra, </a:t>
            </a:r>
            <a:r>
              <a:rPr lang="vi-VN" sz="1400" dirty="0" err="1">
                <a:ea typeface="MS Mincho"/>
              </a:rPr>
              <a:t>hoàn</a:t>
            </a:r>
            <a:r>
              <a:rPr lang="vi-VN" sz="1400" dirty="0">
                <a:ea typeface="MS Mincho"/>
              </a:rPr>
              <a:t> </a:t>
            </a:r>
            <a:r>
              <a:rPr lang="vi-VN" sz="1400" dirty="0" err="1">
                <a:ea typeface="MS Mincho"/>
              </a:rPr>
              <a:t>thành</a:t>
            </a:r>
            <a:r>
              <a:rPr lang="vi-VN" sz="1400" dirty="0">
                <a:ea typeface="MS Mincho"/>
              </a:rPr>
              <a:t> </a:t>
            </a:r>
            <a:r>
              <a:rPr lang="vi-VN" sz="1400" dirty="0" err="1">
                <a:ea typeface="MS Mincho"/>
              </a:rPr>
              <a:t>website</a:t>
            </a:r>
            <a:r>
              <a:rPr lang="vi-VN" sz="1400" dirty="0">
                <a:ea typeface="MS Mincho"/>
              </a:rPr>
              <a:t> </a:t>
            </a:r>
            <a:r>
              <a:rPr lang="vi-VN" sz="1400" dirty="0" err="1">
                <a:ea typeface="MS Mincho"/>
              </a:rPr>
              <a:t>với</a:t>
            </a:r>
            <a:r>
              <a:rPr lang="vi-VN" sz="1400" dirty="0">
                <a:ea typeface="MS Mincho"/>
              </a:rPr>
              <a:t> </a:t>
            </a:r>
            <a:r>
              <a:rPr lang="vi-VN" sz="1400" dirty="0" err="1">
                <a:ea typeface="MS Mincho"/>
              </a:rPr>
              <a:t>các</a:t>
            </a:r>
            <a:r>
              <a:rPr lang="vi-VN" sz="1400" dirty="0">
                <a:ea typeface="MS Mincho"/>
              </a:rPr>
              <a:t> </a:t>
            </a:r>
            <a:r>
              <a:rPr lang="vi-VN" sz="1400" dirty="0" err="1">
                <a:ea typeface="MS Mincho"/>
              </a:rPr>
              <a:t>tính</a:t>
            </a:r>
            <a:r>
              <a:rPr lang="vi-VN" sz="1400" dirty="0">
                <a:ea typeface="MS Mincho"/>
              </a:rPr>
              <a:t> năng cơ </a:t>
            </a:r>
            <a:r>
              <a:rPr lang="vi-VN" sz="1400" dirty="0" err="1">
                <a:ea typeface="MS Mincho"/>
              </a:rPr>
              <a:t>bản</a:t>
            </a:r>
            <a:endParaRPr lang="en-GB" sz="1400" dirty="0" err="1">
              <a:ea typeface="MS Mincho"/>
            </a:endParaRPr>
          </a:p>
          <a:p>
            <a:pPr lvl="1" algn="just">
              <a:lnSpc>
                <a:spcPct val="150000"/>
              </a:lnSpc>
              <a:spcBef>
                <a:spcPts val="600"/>
              </a:spcBef>
              <a:spcAft>
                <a:spcPts val="0"/>
              </a:spcAft>
              <a:buFont typeface="Wingdings" panose="05000000000000000000" pitchFamily="2" charset="2"/>
              <a:buChar char="ü"/>
              <a:tabLst>
                <a:tab pos="540385" algn="l"/>
              </a:tabLst>
              <a:defRPr/>
            </a:pPr>
            <a:r>
              <a:rPr lang="vi-VN" sz="1400" dirty="0">
                <a:ea typeface="MS Mincho"/>
              </a:rPr>
              <a:t> </a:t>
            </a:r>
            <a:r>
              <a:rPr lang="vi-VN" sz="1400" dirty="0" err="1">
                <a:ea typeface="MS Mincho"/>
              </a:rPr>
              <a:t>Vận</a:t>
            </a:r>
            <a:r>
              <a:rPr lang="vi-VN" sz="1400" dirty="0">
                <a:ea typeface="MS Mincho"/>
              </a:rPr>
              <a:t> </a:t>
            </a:r>
            <a:r>
              <a:rPr lang="vi-VN" sz="1400" dirty="0" err="1">
                <a:ea typeface="MS Mincho"/>
              </a:rPr>
              <a:t>dụng</a:t>
            </a:r>
            <a:r>
              <a:rPr lang="vi-VN" sz="1400" dirty="0">
                <a:ea typeface="MS Mincho"/>
              </a:rPr>
              <a:t> HTML/CSS/JS, Java,Struts2/</a:t>
            </a:r>
            <a:r>
              <a:rPr lang="vi-VN" sz="1400" dirty="0" err="1">
                <a:ea typeface="MS Mincho"/>
              </a:rPr>
              <a:t>Hibernate</a:t>
            </a:r>
            <a:r>
              <a:rPr lang="vi-VN" sz="1400" dirty="0">
                <a:ea typeface="MS Mincho"/>
              </a:rPr>
              <a:t> </a:t>
            </a:r>
            <a:r>
              <a:rPr lang="vi-VN" sz="1400" dirty="0" err="1">
                <a:ea typeface="MS Mincho"/>
              </a:rPr>
              <a:t>vào</a:t>
            </a:r>
            <a:r>
              <a:rPr lang="vi-VN" sz="1400" dirty="0">
                <a:ea typeface="MS Mincho"/>
              </a:rPr>
              <a:t> </a:t>
            </a:r>
            <a:r>
              <a:rPr lang="vi-VN" sz="1400" dirty="0" err="1">
                <a:ea typeface="MS Mincho"/>
              </a:rPr>
              <a:t>việc</a:t>
            </a:r>
            <a:r>
              <a:rPr lang="vi-VN" sz="1400" dirty="0">
                <a:ea typeface="MS Mincho"/>
              </a:rPr>
              <a:t> xây </a:t>
            </a:r>
            <a:r>
              <a:rPr lang="vi-VN" sz="1400" dirty="0" err="1">
                <a:ea typeface="MS Mincho"/>
              </a:rPr>
              <a:t>dựng</a:t>
            </a:r>
            <a:r>
              <a:rPr lang="vi-VN" sz="1400" dirty="0">
                <a:ea typeface="MS Mincho"/>
              </a:rPr>
              <a:t> </a:t>
            </a:r>
            <a:r>
              <a:rPr lang="vi-VN" sz="1400" dirty="0" err="1">
                <a:ea typeface="MS Mincho"/>
              </a:rPr>
              <a:t>website</a:t>
            </a:r>
            <a:r>
              <a:rPr lang="vi-VN" sz="1400" dirty="0">
                <a:ea typeface="MS Mincho"/>
              </a:rPr>
              <a:t> </a:t>
            </a:r>
            <a:r>
              <a:rPr lang="vi-VN" sz="1400" dirty="0" err="1">
                <a:ea typeface="MS Mincho"/>
              </a:rPr>
              <a:t>của</a:t>
            </a:r>
            <a:r>
              <a:rPr lang="vi-VN" sz="1400" dirty="0">
                <a:ea typeface="MS Mincho"/>
              </a:rPr>
              <a:t> </a:t>
            </a:r>
            <a:r>
              <a:rPr lang="vi-VN" sz="1400" dirty="0" err="1">
                <a:ea typeface="MS Mincho"/>
              </a:rPr>
              <a:t>mình</a:t>
            </a:r>
            <a:r>
              <a:rPr lang="vi-VN" sz="1400" dirty="0">
                <a:ea typeface="MS Mincho"/>
              </a:rPr>
              <a:t>.</a:t>
            </a:r>
            <a:endParaRPr lang="en-GB" sz="1400" dirty="0">
              <a:ea typeface="MS Mincho"/>
            </a:endParaRPr>
          </a:p>
          <a:p>
            <a:pPr lvl="1" algn="just">
              <a:lnSpc>
                <a:spcPct val="150000"/>
              </a:lnSpc>
              <a:spcBef>
                <a:spcPts val="600"/>
              </a:spcBef>
              <a:spcAft>
                <a:spcPts val="0"/>
              </a:spcAft>
              <a:buFont typeface="Wingdings" panose="05000000000000000000" pitchFamily="2" charset="2"/>
              <a:buChar char="ü"/>
              <a:defRPr/>
            </a:pPr>
            <a:r>
              <a:rPr lang="vi-VN" sz="1400" dirty="0">
                <a:ea typeface="MS Mincho"/>
              </a:rPr>
              <a:t>Phần giao diện người dùng: giao diện thân </a:t>
            </a:r>
            <a:r>
              <a:rPr lang="vi-VN" sz="1400" dirty="0" err="1">
                <a:ea typeface="MS Mincho"/>
              </a:rPr>
              <a:t>thiện</a:t>
            </a:r>
            <a:r>
              <a:rPr lang="vi-VN" sz="1400" dirty="0">
                <a:ea typeface="MS Mincho"/>
              </a:rPr>
              <a:t>, cho </a:t>
            </a:r>
            <a:r>
              <a:rPr lang="vi-VN" sz="1400" dirty="0" err="1">
                <a:ea typeface="MS Mincho"/>
              </a:rPr>
              <a:t>phép</a:t>
            </a:r>
            <a:r>
              <a:rPr lang="vi-VN" sz="1400" dirty="0">
                <a:ea typeface="MS Mincho"/>
              </a:rPr>
              <a:t> </a:t>
            </a:r>
            <a:r>
              <a:rPr lang="vi-VN" sz="1400" dirty="0" err="1">
                <a:ea typeface="MS Mincho"/>
              </a:rPr>
              <a:t>người</a:t>
            </a:r>
            <a:r>
              <a:rPr lang="vi-VN" sz="1400" dirty="0">
                <a:ea typeface="MS Mincho"/>
              </a:rPr>
              <a:t> </a:t>
            </a:r>
            <a:r>
              <a:rPr lang="vi-VN" sz="1400" dirty="0" err="1">
                <a:ea typeface="MS Mincho"/>
              </a:rPr>
              <a:t>dùng</a:t>
            </a:r>
            <a:r>
              <a:rPr lang="vi-VN" sz="1400" dirty="0">
                <a:ea typeface="MS Mincho"/>
              </a:rPr>
              <a:t> xem </a:t>
            </a:r>
            <a:r>
              <a:rPr lang="vi-VN" sz="1400" dirty="0" err="1">
                <a:ea typeface="MS Mincho"/>
              </a:rPr>
              <a:t>được</a:t>
            </a:r>
            <a:r>
              <a:rPr lang="vi-VN" sz="1400" dirty="0">
                <a:ea typeface="MS Mincho"/>
              </a:rPr>
              <a:t> thông tin </a:t>
            </a:r>
            <a:r>
              <a:rPr lang="vi-VN" sz="1400" dirty="0" err="1">
                <a:ea typeface="MS Mincho"/>
              </a:rPr>
              <a:t>sản</a:t>
            </a:r>
            <a:r>
              <a:rPr lang="vi-VN" sz="1400" dirty="0">
                <a:ea typeface="MS Mincho"/>
              </a:rPr>
              <a:t> </a:t>
            </a:r>
            <a:r>
              <a:rPr lang="vi-VN" sz="1400" dirty="0" err="1">
                <a:ea typeface="MS Mincho"/>
              </a:rPr>
              <a:t>phẩm</a:t>
            </a:r>
            <a:r>
              <a:rPr lang="vi-VN" sz="1400" dirty="0">
                <a:ea typeface="MS Mincho"/>
              </a:rPr>
              <a:t>, đăng </a:t>
            </a:r>
            <a:r>
              <a:rPr lang="vi-VN" sz="1400" dirty="0" err="1">
                <a:ea typeface="MS Mincho"/>
              </a:rPr>
              <a:t>nhập</a:t>
            </a:r>
            <a:r>
              <a:rPr lang="vi-VN" sz="1400" dirty="0">
                <a:ea typeface="MS Mincho"/>
              </a:rPr>
              <a:t> đăng </a:t>
            </a:r>
            <a:r>
              <a:rPr lang="vi-VN" sz="1400" dirty="0" err="1">
                <a:ea typeface="MS Mincho"/>
              </a:rPr>
              <a:t>ký</a:t>
            </a:r>
            <a:r>
              <a:rPr lang="vi-VN" sz="1400" dirty="0">
                <a:ea typeface="MS Mincho"/>
              </a:rPr>
              <a:t> </a:t>
            </a:r>
            <a:r>
              <a:rPr lang="vi-VN" sz="1400" dirty="0" err="1">
                <a:ea typeface="MS Mincho"/>
              </a:rPr>
              <a:t>và</a:t>
            </a:r>
            <a:r>
              <a:rPr lang="vi-VN" sz="1400" dirty="0">
                <a:ea typeface="MS Mincho"/>
              </a:rPr>
              <a:t> thanh </a:t>
            </a:r>
            <a:r>
              <a:rPr lang="vi-VN" sz="1400" dirty="0" err="1">
                <a:ea typeface="MS Mincho"/>
              </a:rPr>
              <a:t>toán</a:t>
            </a:r>
            <a:r>
              <a:rPr lang="vi-VN" sz="1400" dirty="0">
                <a:ea typeface="MS Mincho"/>
              </a:rPr>
              <a:t> </a:t>
            </a:r>
            <a:r>
              <a:rPr lang="vi-VN" sz="1400" dirty="0" err="1">
                <a:ea typeface="MS Mincho"/>
              </a:rPr>
              <a:t>dễ</a:t>
            </a:r>
            <a:r>
              <a:rPr lang="vi-VN" sz="1400" dirty="0">
                <a:ea typeface="MS Mincho"/>
              </a:rPr>
              <a:t> </a:t>
            </a:r>
            <a:r>
              <a:rPr lang="vi-VN" sz="1400" dirty="0" err="1">
                <a:ea typeface="MS Mincho"/>
              </a:rPr>
              <a:t>dàng</a:t>
            </a:r>
            <a:r>
              <a:rPr lang="vi-VN" sz="1400" dirty="0">
                <a:ea typeface="MS Mincho"/>
              </a:rPr>
              <a:t>.</a:t>
            </a:r>
            <a:endParaRPr lang="en-GB" sz="1400" dirty="0">
              <a:ea typeface="MS Mincho"/>
              <a:cs typeface="Arial"/>
            </a:endParaRPr>
          </a:p>
          <a:p>
            <a:pPr lvl="1" algn="just">
              <a:lnSpc>
                <a:spcPct val="150000"/>
              </a:lnSpc>
              <a:spcBef>
                <a:spcPts val="600"/>
              </a:spcBef>
              <a:spcAft>
                <a:spcPts val="0"/>
              </a:spcAft>
              <a:buFont typeface="Wingdings" panose="05000000000000000000" pitchFamily="2" charset="2"/>
              <a:buChar char="ü"/>
              <a:defRPr/>
            </a:pPr>
            <a:r>
              <a:rPr lang="vi-VN" sz="1400" dirty="0">
                <a:ea typeface="MS Mincho"/>
              </a:rPr>
              <a:t>Phần quản trị đã xây dựng được hệ thống quản lý dữ liệu của website, giúp cho những người quản trị dễ dàng quản lý thông tin, dữ liệu, xem, thêm, xóa, cập nhật dữ liệu cho website, cũng như thống kê được thông tin của từng mục quản lý.</a:t>
            </a:r>
            <a:endParaRPr lang="en-GB" sz="1400" dirty="0">
              <a:ea typeface="MS Mincho"/>
            </a:endParaRPr>
          </a:p>
          <a:p>
            <a:pPr marL="800100" lvl="2" indent="-400050" eaLnBrk="1" hangingPunct="1">
              <a:lnSpc>
                <a:spcPct val="150000"/>
              </a:lnSpc>
              <a:buFont typeface="Wingdings" panose="05000000000000000000" pitchFamily="2" charset="2"/>
              <a:buChar char="ü"/>
              <a:defRPr/>
            </a:pPr>
            <a:endParaRPr lang="en-GB" sz="1600" b="1" kern="0" dirty="0">
              <a:latin typeface="Times New Roman" panose="02020603050405020304" pitchFamily="18" charset="0"/>
              <a:cs typeface="Times New Roman" panose="02020603050405020304" pitchFamily="18" charset="0"/>
            </a:endParaRPr>
          </a:p>
        </p:txBody>
      </p:sp>
      <p:sp>
        <p:nvSpPr>
          <p:cNvPr id="5" name="Footer Placeholder 4">
            <a:extLst>
              <a:ext uri="{FF2B5EF4-FFF2-40B4-BE49-F238E27FC236}">
                <a16:creationId xmlns:a16="http://schemas.microsoft.com/office/drawing/2014/main" id="{8F4E7A2C-3589-449D-9DE2-66C93A5B9415}"/>
              </a:ext>
            </a:extLst>
          </p:cNvPr>
          <p:cNvSpPr>
            <a:spLocks noGrp="1"/>
          </p:cNvSpPr>
          <p:nvPr>
            <p:ph type="ftr" sz="quarter" idx="11"/>
          </p:nvPr>
        </p:nvSpPr>
        <p:spPr>
          <a:xfrm>
            <a:off x="6300788" y="6378575"/>
            <a:ext cx="2111375" cy="254000"/>
          </a:xfrm>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spcBef>
                <a:spcPct val="20000"/>
              </a:spcBef>
              <a:buClr>
                <a:schemeClr val="tx2"/>
              </a:buClr>
              <a:buFont typeface="Wingdings" charset="2"/>
              <a:buChar char="§"/>
              <a:defRPr sz="2800">
                <a:solidFill>
                  <a:schemeClr val="tx1"/>
                </a:solidFill>
                <a:latin typeface="Arial" charset="0"/>
              </a:defRPr>
            </a:lvl1pPr>
            <a:lvl2pPr marL="742950" indent="-285750">
              <a:spcBef>
                <a:spcPct val="20000"/>
              </a:spcBef>
              <a:buClr>
                <a:schemeClr val="accent1"/>
              </a:buClr>
              <a:buFont typeface="Wingdings" charset="2"/>
              <a:buChar char="§"/>
              <a:defRPr sz="2400">
                <a:solidFill>
                  <a:schemeClr val="tx1"/>
                </a:solidFill>
                <a:latin typeface="Arial" charset="0"/>
              </a:defRPr>
            </a:lvl2pPr>
            <a:lvl3pPr marL="1143000" indent="-228600">
              <a:spcBef>
                <a:spcPct val="20000"/>
              </a:spcBef>
              <a:buClr>
                <a:schemeClr val="tx1"/>
              </a:buClr>
              <a:buChar char="•"/>
              <a:defRPr sz="2000">
                <a:solidFill>
                  <a:schemeClr val="tx1"/>
                </a:solidFill>
                <a:latin typeface="Arial" charset="0"/>
              </a:defRPr>
            </a:lvl3pPr>
            <a:lvl4pPr marL="1600200" indent="-228600">
              <a:spcBef>
                <a:spcPct val="20000"/>
              </a:spcBef>
              <a:buChar char="–"/>
              <a:defRPr>
                <a:solidFill>
                  <a:schemeClr val="tx1"/>
                </a:solidFill>
                <a:latin typeface="Arial" charset="0"/>
              </a:defRPr>
            </a:lvl4pPr>
            <a:lvl5pPr marL="2057400" indent="-228600">
              <a:spcBef>
                <a:spcPct val="20000"/>
              </a:spcBef>
              <a:buChar char="»"/>
              <a:defRPr>
                <a:solidFill>
                  <a:schemeClr val="tx1"/>
                </a:solidFill>
                <a:latin typeface="Arial" charset="0"/>
              </a:defRPr>
            </a:lvl5pPr>
            <a:lvl6pPr marL="2514600" indent="-228600" eaLnBrk="0" fontAlgn="base" hangingPunct="0">
              <a:spcBef>
                <a:spcPct val="20000"/>
              </a:spcBef>
              <a:spcAft>
                <a:spcPct val="0"/>
              </a:spcAft>
              <a:buChar char="»"/>
              <a:defRPr>
                <a:solidFill>
                  <a:schemeClr val="tx1"/>
                </a:solidFill>
                <a:latin typeface="Arial" charset="0"/>
              </a:defRPr>
            </a:lvl6pPr>
            <a:lvl7pPr marL="2971800" indent="-228600" eaLnBrk="0" fontAlgn="base" hangingPunct="0">
              <a:spcBef>
                <a:spcPct val="20000"/>
              </a:spcBef>
              <a:spcAft>
                <a:spcPct val="0"/>
              </a:spcAft>
              <a:buChar char="»"/>
              <a:defRPr>
                <a:solidFill>
                  <a:schemeClr val="tx1"/>
                </a:solidFill>
                <a:latin typeface="Arial" charset="0"/>
              </a:defRPr>
            </a:lvl7pPr>
            <a:lvl8pPr marL="3429000" indent="-228600" eaLnBrk="0" fontAlgn="base" hangingPunct="0">
              <a:spcBef>
                <a:spcPct val="20000"/>
              </a:spcBef>
              <a:spcAft>
                <a:spcPct val="0"/>
              </a:spcAft>
              <a:buChar char="»"/>
              <a:defRPr>
                <a:solidFill>
                  <a:schemeClr val="tx1"/>
                </a:solidFill>
                <a:latin typeface="Arial" charset="0"/>
              </a:defRPr>
            </a:lvl8pPr>
            <a:lvl9pPr marL="3886200" indent="-228600" eaLnBrk="0" fontAlgn="base" hangingPunct="0">
              <a:spcBef>
                <a:spcPct val="20000"/>
              </a:spcBef>
              <a:spcAft>
                <a:spcPct val="0"/>
              </a:spcAft>
              <a:buChar char="»"/>
              <a:defRPr>
                <a:solidFill>
                  <a:schemeClr val="tx1"/>
                </a:solidFill>
                <a:latin typeface="Arial" charset="0"/>
              </a:defRPr>
            </a:lvl9pPr>
          </a:lstStyle>
          <a:p>
            <a:pPr>
              <a:spcBef>
                <a:spcPct val="0"/>
              </a:spcBef>
              <a:buClrTx/>
              <a:buFontTx/>
              <a:buNone/>
              <a:defRPr/>
            </a:pPr>
            <a:endParaRPr lang="en-US" altLang="en-US" sz="1200" dirty="0">
              <a:solidFill>
                <a:schemeClr val="bg1"/>
              </a:solidFill>
            </a:endParaRPr>
          </a:p>
          <a:p>
            <a:pPr>
              <a:spcBef>
                <a:spcPct val="0"/>
              </a:spcBef>
              <a:buNone/>
              <a:defRPr/>
            </a:pPr>
            <a:r>
              <a:rPr lang="en-US" sz="1200" dirty="0">
                <a:solidFill>
                  <a:schemeClr val="bg1"/>
                </a:solidFill>
                <a:latin typeface="Arial"/>
                <a:cs typeface="Arial"/>
              </a:rPr>
              <a:t>Mạc Anh Thanh</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2" presetClass="entr" presetSubtype="0" fill="hold" nodeType="clickEffect">
                                  <p:stCondLst>
                                    <p:cond delay="0"/>
                                  </p:stCondLst>
                                  <p:childTnLst>
                                    <p:set>
                                      <p:cBhvr>
                                        <p:cTn id="6" dur="1" fill="hold">
                                          <p:stCondLst>
                                            <p:cond delay="0"/>
                                          </p:stCondLst>
                                        </p:cTn>
                                        <p:tgtEl>
                                          <p:spTgt spid="30">
                                            <p:txEl>
                                              <p:pRg st="0" end="0"/>
                                            </p:txEl>
                                          </p:spTgt>
                                        </p:tgtEl>
                                        <p:attrNameLst>
                                          <p:attrName>style.visibility</p:attrName>
                                        </p:attrNameLst>
                                      </p:cBhvr>
                                      <p:to>
                                        <p:strVal val="visible"/>
                                      </p:to>
                                    </p:set>
                                    <p:animEffect transition="in" filter="fade">
                                      <p:cBhvr>
                                        <p:cTn id="7" dur="1000"/>
                                        <p:tgtEl>
                                          <p:spTgt spid="30">
                                            <p:txEl>
                                              <p:pRg st="0" end="0"/>
                                            </p:txEl>
                                          </p:spTgt>
                                        </p:tgtEl>
                                      </p:cBhvr>
                                    </p:animEffect>
                                    <p:anim calcmode="lin" valueType="num">
                                      <p:cBhvr>
                                        <p:cTn id="8" dur="1000" fill="hold"/>
                                        <p:tgtEl>
                                          <p:spTgt spid="30">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0">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nodeType="clickPar">
                      <p:stCondLst>
                        <p:cond delay="indefinite"/>
                      </p:stCondLst>
                      <p:childTnLst>
                        <p:par>
                          <p:cTn id="11" fill="hold" nodeType="withGroup">
                            <p:stCondLst>
                              <p:cond delay="0"/>
                            </p:stCondLst>
                            <p:childTnLst>
                              <p:par>
                                <p:cTn id="12" presetID="16" presetClass="entr" presetSubtype="21" fill="hold" nodeType="clickEffect">
                                  <p:stCondLst>
                                    <p:cond delay="0"/>
                                  </p:stCondLst>
                                  <p:childTnLst>
                                    <p:set>
                                      <p:cBhvr>
                                        <p:cTn id="13" dur="1" fill="hold">
                                          <p:stCondLst>
                                            <p:cond delay="0"/>
                                          </p:stCondLst>
                                        </p:cTn>
                                        <p:tgtEl>
                                          <p:spTgt spid="30">
                                            <p:txEl>
                                              <p:pRg st="1" end="1"/>
                                            </p:txEl>
                                          </p:spTgt>
                                        </p:tgtEl>
                                        <p:attrNameLst>
                                          <p:attrName>style.visibility</p:attrName>
                                        </p:attrNameLst>
                                      </p:cBhvr>
                                      <p:to>
                                        <p:strVal val="visible"/>
                                      </p:to>
                                    </p:set>
                                    <p:animEffect transition="in" filter="barn(inVertical)">
                                      <p:cBhvr>
                                        <p:cTn id="14" dur="500"/>
                                        <p:tgtEl>
                                          <p:spTgt spid="30">
                                            <p:txEl>
                                              <p:pRg st="1" end="1"/>
                                            </p:txEl>
                                          </p:spTgt>
                                        </p:tgtEl>
                                      </p:cBhvr>
                                    </p:animEffect>
                                  </p:childTnLst>
                                </p:cTn>
                              </p:par>
                              <p:par>
                                <p:cTn id="15" presetID="16" presetClass="entr" presetSubtype="21" fill="hold" nodeType="withEffect">
                                  <p:stCondLst>
                                    <p:cond delay="0"/>
                                  </p:stCondLst>
                                  <p:childTnLst>
                                    <p:set>
                                      <p:cBhvr>
                                        <p:cTn id="16" dur="1" fill="hold">
                                          <p:stCondLst>
                                            <p:cond delay="0"/>
                                          </p:stCondLst>
                                        </p:cTn>
                                        <p:tgtEl>
                                          <p:spTgt spid="30">
                                            <p:txEl>
                                              <p:pRg st="2" end="2"/>
                                            </p:txEl>
                                          </p:spTgt>
                                        </p:tgtEl>
                                        <p:attrNameLst>
                                          <p:attrName>style.visibility</p:attrName>
                                        </p:attrNameLst>
                                      </p:cBhvr>
                                      <p:to>
                                        <p:strVal val="visible"/>
                                      </p:to>
                                    </p:set>
                                    <p:animEffect transition="in" filter="barn(inVertical)">
                                      <p:cBhvr>
                                        <p:cTn id="17" dur="500"/>
                                        <p:tgtEl>
                                          <p:spTgt spid="30">
                                            <p:txEl>
                                              <p:pRg st="2" end="2"/>
                                            </p:txEl>
                                          </p:spTgt>
                                        </p:tgtEl>
                                      </p:cBhvr>
                                    </p:animEffect>
                                  </p:childTnLst>
                                </p:cTn>
                              </p:par>
                              <p:par>
                                <p:cTn id="18" presetID="16" presetClass="entr" presetSubtype="21" fill="hold" nodeType="withEffect">
                                  <p:stCondLst>
                                    <p:cond delay="0"/>
                                  </p:stCondLst>
                                  <p:childTnLst>
                                    <p:set>
                                      <p:cBhvr>
                                        <p:cTn id="19" dur="1" fill="hold">
                                          <p:stCondLst>
                                            <p:cond delay="0"/>
                                          </p:stCondLst>
                                        </p:cTn>
                                        <p:tgtEl>
                                          <p:spTgt spid="30">
                                            <p:txEl>
                                              <p:pRg st="3" end="3"/>
                                            </p:txEl>
                                          </p:spTgt>
                                        </p:tgtEl>
                                        <p:attrNameLst>
                                          <p:attrName>style.visibility</p:attrName>
                                        </p:attrNameLst>
                                      </p:cBhvr>
                                      <p:to>
                                        <p:strVal val="visible"/>
                                      </p:to>
                                    </p:set>
                                    <p:animEffect transition="in" filter="barn(inVertical)">
                                      <p:cBhvr>
                                        <p:cTn id="20" dur="500"/>
                                        <p:tgtEl>
                                          <p:spTgt spid="30">
                                            <p:txEl>
                                              <p:pRg st="3" end="3"/>
                                            </p:txEl>
                                          </p:spTgt>
                                        </p:tgtEl>
                                      </p:cBhvr>
                                    </p:animEffect>
                                  </p:childTnLst>
                                </p:cTn>
                              </p:par>
                              <p:par>
                                <p:cTn id="21" presetID="16" presetClass="entr" presetSubtype="21" fill="hold" nodeType="withEffect">
                                  <p:stCondLst>
                                    <p:cond delay="0"/>
                                  </p:stCondLst>
                                  <p:childTnLst>
                                    <p:set>
                                      <p:cBhvr>
                                        <p:cTn id="22" dur="1" fill="hold">
                                          <p:stCondLst>
                                            <p:cond delay="0"/>
                                          </p:stCondLst>
                                        </p:cTn>
                                        <p:tgtEl>
                                          <p:spTgt spid="30">
                                            <p:txEl>
                                              <p:pRg st="4" end="4"/>
                                            </p:txEl>
                                          </p:spTgt>
                                        </p:tgtEl>
                                        <p:attrNameLst>
                                          <p:attrName>style.visibility</p:attrName>
                                        </p:attrNameLst>
                                      </p:cBhvr>
                                      <p:to>
                                        <p:strVal val="visible"/>
                                      </p:to>
                                    </p:set>
                                    <p:animEffect transition="in" filter="barn(inVertical)">
                                      <p:cBhvr>
                                        <p:cTn id="23" dur="500"/>
                                        <p:tgtEl>
                                          <p:spTgt spid="30">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a:extLst>
              <a:ext uri="{FF2B5EF4-FFF2-40B4-BE49-F238E27FC236}">
                <a16:creationId xmlns:a16="http://schemas.microsoft.com/office/drawing/2014/main" id="{E0A1A835-DEE6-43DF-875D-F455933CE015}"/>
              </a:ext>
            </a:extLst>
          </p:cNvPr>
          <p:cNvSpPr>
            <a:spLocks noGrp="1" noChangeArrowheads="1"/>
          </p:cNvSpPr>
          <p:nvPr>
            <p:ph type="title"/>
          </p:nvPr>
        </p:nvSpPr>
        <p:spPr/>
        <p:txBody>
          <a:bodyPr/>
          <a:lstStyle/>
          <a:p>
            <a:pPr>
              <a:defRPr/>
            </a:pPr>
            <a:r>
              <a:rPr lang="en-US" altLang="en-US" dirty="0"/>
              <a:t>5. Kết quả và hướng phát triển</a:t>
            </a:r>
          </a:p>
        </p:txBody>
      </p:sp>
      <p:sp>
        <p:nvSpPr>
          <p:cNvPr id="30" name="Rectangle 3">
            <a:extLst>
              <a:ext uri="{FF2B5EF4-FFF2-40B4-BE49-F238E27FC236}">
                <a16:creationId xmlns:a16="http://schemas.microsoft.com/office/drawing/2014/main" id="{3C282E1D-CBCC-45CA-9F66-7324944F937A}"/>
              </a:ext>
            </a:extLst>
          </p:cNvPr>
          <p:cNvSpPr txBox="1">
            <a:spLocks noChangeArrowheads="1"/>
          </p:cNvSpPr>
          <p:nvPr/>
        </p:nvSpPr>
        <p:spPr bwMode="auto">
          <a:xfrm>
            <a:off x="762000" y="1341438"/>
            <a:ext cx="7470775" cy="47799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a:extLst>
        </p:spPr>
        <p:txBody>
          <a:bodyPr lIns="91440" tIns="45720" rIns="91440" bIns="45720" anchor="t"/>
          <a:lstStyle>
            <a:lvl1pPr marL="342900" indent="-342900" algn="l" rtl="0" eaLnBrk="0" fontAlgn="base" hangingPunct="0">
              <a:spcBef>
                <a:spcPct val="20000"/>
              </a:spcBef>
              <a:spcAft>
                <a:spcPct val="0"/>
              </a:spcAft>
              <a:buClr>
                <a:schemeClr val="tx2"/>
              </a:buClr>
              <a:buFont typeface="Wingdings" panose="05000000000000000000" pitchFamily="2" charset="2"/>
              <a:buChar char="§"/>
              <a:defRPr sz="2800" kern="12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1"/>
              </a:buClr>
              <a:buFont typeface="Wingdings" panose="05000000000000000000" pitchFamily="2" charset="2"/>
              <a:buChar char="§"/>
              <a:defRPr sz="2400" kern="1200">
                <a:solidFill>
                  <a:schemeClr val="tx1"/>
                </a:solidFill>
                <a:latin typeface="+mn-lt"/>
                <a:ea typeface="+mn-ea"/>
                <a:cs typeface="+mn-cs"/>
              </a:defRPr>
            </a:lvl2pPr>
            <a:lvl3pPr marL="1143000" indent="-228600" algn="l" rtl="0" eaLnBrk="0" fontAlgn="base" hangingPunct="0">
              <a:spcBef>
                <a:spcPct val="20000"/>
              </a:spcBef>
              <a:spcAft>
                <a:spcPct val="0"/>
              </a:spcAft>
              <a:buClr>
                <a:schemeClr val="tx1"/>
              </a:buClr>
              <a:buChar char="•"/>
              <a:defRPr sz="2000" kern="1200">
                <a:solidFill>
                  <a:schemeClr val="tx1"/>
                </a:solidFill>
                <a:latin typeface="+mn-lt"/>
                <a:ea typeface="+mn-ea"/>
                <a:cs typeface="+mn-cs"/>
              </a:defRPr>
            </a:lvl3pPr>
            <a:lvl4pPr marL="1600200" indent="-228600" algn="l" rtl="0" eaLnBrk="0" fontAlgn="base" hangingPunct="0">
              <a:spcBef>
                <a:spcPct val="20000"/>
              </a:spcBef>
              <a:spcAft>
                <a:spcPct val="0"/>
              </a:spcAft>
              <a:buChar char="–"/>
              <a:defRPr kern="1200">
                <a:solidFill>
                  <a:schemeClr val="tx1"/>
                </a:solidFill>
                <a:latin typeface="+mn-lt"/>
                <a:ea typeface="+mn-ea"/>
                <a:cs typeface="+mn-cs"/>
              </a:defRPr>
            </a:lvl4pPr>
            <a:lvl5pPr marL="2057400"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eaLnBrk="1" hangingPunct="1">
              <a:lnSpc>
                <a:spcPct val="150000"/>
              </a:lnSpc>
              <a:buNone/>
              <a:defRPr/>
            </a:pPr>
            <a:endParaRPr lang="en-GB" sz="2000" b="1" kern="0" dirty="0">
              <a:cs typeface="Arial"/>
            </a:endParaRPr>
          </a:p>
          <a:p>
            <a:pPr lvl="1">
              <a:lnSpc>
                <a:spcPct val="150000"/>
              </a:lnSpc>
              <a:buFont typeface="Wingdings" panose="05000000000000000000" pitchFamily="2" charset="2"/>
              <a:buChar char="ü"/>
              <a:defRPr/>
            </a:pPr>
            <a:r>
              <a:rPr lang="vi-VN" sz="1600" dirty="0"/>
              <a:t>Phát triển thêm giao diện thương mại điện tử.</a:t>
            </a:r>
            <a:endParaRPr lang="en-GB" sz="1600" dirty="0"/>
          </a:p>
          <a:p>
            <a:pPr lvl="1">
              <a:lnSpc>
                <a:spcPct val="150000"/>
              </a:lnSpc>
              <a:buFont typeface="Wingdings" panose="05000000000000000000" pitchFamily="2" charset="2"/>
              <a:buChar char="ü"/>
              <a:defRPr/>
            </a:pPr>
            <a:r>
              <a:rPr lang="vi-VN" sz="1600" dirty="0"/>
              <a:t>Thêm các bộ lọc sản phẩm trong giao </a:t>
            </a:r>
            <a:r>
              <a:rPr lang="vi-VN" sz="1600" dirty="0" err="1"/>
              <a:t>diện</a:t>
            </a:r>
            <a:r>
              <a:rPr lang="vi-VN" sz="1600" dirty="0"/>
              <a:t> </a:t>
            </a:r>
            <a:r>
              <a:rPr lang="vi-VN" sz="1600" dirty="0" err="1"/>
              <a:t>sản</a:t>
            </a:r>
            <a:r>
              <a:rPr lang="vi-VN" sz="1600" dirty="0"/>
              <a:t> </a:t>
            </a:r>
            <a:r>
              <a:rPr lang="vi-VN" sz="1600" dirty="0" err="1"/>
              <a:t>phẩm</a:t>
            </a:r>
            <a:r>
              <a:rPr lang="vi-VN" sz="1600" dirty="0"/>
              <a:t>.</a:t>
            </a:r>
            <a:endParaRPr lang="en-GB" sz="1600" dirty="0">
              <a:cs typeface="Arial"/>
            </a:endParaRPr>
          </a:p>
          <a:p>
            <a:pPr lvl="1">
              <a:lnSpc>
                <a:spcPct val="150000"/>
              </a:lnSpc>
              <a:buFont typeface="Wingdings" panose="05000000000000000000" pitchFamily="2" charset="2"/>
              <a:buChar char="ü"/>
              <a:defRPr/>
            </a:pPr>
            <a:r>
              <a:rPr lang="en-US" sz="1600" dirty="0"/>
              <a:t>Tăng tính bảo mật website</a:t>
            </a:r>
            <a:endParaRPr lang="en-GB" sz="1600" dirty="0"/>
          </a:p>
          <a:p>
            <a:pPr lvl="1">
              <a:lnSpc>
                <a:spcPct val="150000"/>
              </a:lnSpc>
              <a:buFont typeface="Wingdings" panose="05000000000000000000" pitchFamily="2" charset="2"/>
              <a:buChar char="ü"/>
              <a:defRPr/>
            </a:pPr>
            <a:r>
              <a:rPr lang="vi-VN" sz="1600" dirty="0"/>
              <a:t>Phân </a:t>
            </a:r>
            <a:r>
              <a:rPr lang="vi-VN" sz="1600" dirty="0" err="1"/>
              <a:t>quyền</a:t>
            </a:r>
            <a:r>
              <a:rPr lang="vi-VN" sz="1600" dirty="0"/>
              <a:t> </a:t>
            </a:r>
            <a:r>
              <a:rPr lang="vi-VN" sz="1600" dirty="0" err="1"/>
              <a:t>một</a:t>
            </a:r>
            <a:r>
              <a:rPr lang="vi-VN" sz="1600" dirty="0"/>
              <a:t> </a:t>
            </a:r>
            <a:r>
              <a:rPr lang="vi-VN" sz="1600" dirty="0" err="1"/>
              <a:t>cách</a:t>
            </a:r>
            <a:r>
              <a:rPr lang="vi-VN" sz="1600" dirty="0"/>
              <a:t> </a:t>
            </a:r>
            <a:r>
              <a:rPr lang="vi-VN" sz="1600" dirty="0" err="1"/>
              <a:t>hiệu</a:t>
            </a:r>
            <a:r>
              <a:rPr lang="vi-VN" sz="1600" dirty="0"/>
              <a:t> </a:t>
            </a:r>
            <a:r>
              <a:rPr lang="vi-VN" sz="1600" dirty="0" err="1"/>
              <a:t>quả</a:t>
            </a:r>
            <a:r>
              <a:rPr lang="vi-VN" sz="1600" dirty="0"/>
              <a:t> hơn</a:t>
            </a:r>
            <a:endParaRPr lang="en-GB" sz="1600" dirty="0">
              <a:cs typeface="Arial"/>
            </a:endParaRPr>
          </a:p>
          <a:p>
            <a:pPr lvl="1">
              <a:lnSpc>
                <a:spcPct val="150000"/>
              </a:lnSpc>
              <a:defRPr/>
            </a:pPr>
            <a:r>
              <a:rPr lang="vi-VN" b="1" dirty="0" err="1">
                <a:cs typeface="Arial"/>
              </a:rPr>
              <a:t>Hướng</a:t>
            </a:r>
            <a:r>
              <a:rPr lang="vi-VN" b="1" dirty="0">
                <a:cs typeface="Arial"/>
              </a:rPr>
              <a:t> </a:t>
            </a:r>
            <a:r>
              <a:rPr lang="vi-VN" b="1" dirty="0" err="1">
                <a:cs typeface="Arial"/>
              </a:rPr>
              <a:t>phát</a:t>
            </a:r>
            <a:r>
              <a:rPr lang="vi-VN" b="1" dirty="0">
                <a:cs typeface="Arial"/>
              </a:rPr>
              <a:t> </a:t>
            </a:r>
            <a:r>
              <a:rPr lang="vi-VN" b="1" dirty="0" err="1">
                <a:cs typeface="Arial"/>
              </a:rPr>
              <a:t>triển</a:t>
            </a:r>
            <a:r>
              <a:rPr lang="vi-VN" b="1" dirty="0">
                <a:cs typeface="Arial"/>
              </a:rPr>
              <a:t> :</a:t>
            </a:r>
            <a:endParaRPr lang="vi-VN" dirty="0">
              <a:cs typeface="Arial"/>
            </a:endParaRPr>
          </a:p>
          <a:p>
            <a:pPr lvl="1">
              <a:lnSpc>
                <a:spcPct val="150000"/>
              </a:lnSpc>
              <a:defRPr/>
            </a:pPr>
            <a:r>
              <a:rPr lang="vi-VN" sz="1600" dirty="0" err="1">
                <a:cs typeface="Arial"/>
              </a:rPr>
              <a:t>Hoàn</a:t>
            </a:r>
            <a:r>
              <a:rPr lang="vi-VN" sz="1600" dirty="0">
                <a:cs typeface="Arial"/>
              </a:rPr>
              <a:t> </a:t>
            </a:r>
            <a:r>
              <a:rPr lang="vi-VN" sz="1600" dirty="0" err="1">
                <a:cs typeface="Arial"/>
              </a:rPr>
              <a:t>thiện</a:t>
            </a:r>
            <a:r>
              <a:rPr lang="vi-VN" sz="1600" dirty="0">
                <a:cs typeface="Arial"/>
              </a:rPr>
              <a:t> </a:t>
            </a:r>
            <a:r>
              <a:rPr lang="vi-VN" sz="1600" dirty="0" err="1">
                <a:cs typeface="Arial"/>
              </a:rPr>
              <a:t>và</a:t>
            </a:r>
            <a:r>
              <a:rPr lang="vi-VN" sz="1600" dirty="0">
                <a:cs typeface="Arial"/>
              </a:rPr>
              <a:t> </a:t>
            </a:r>
            <a:r>
              <a:rPr lang="vi-VN" sz="1600" dirty="0" err="1">
                <a:cs typeface="Arial"/>
              </a:rPr>
              <a:t>làm</a:t>
            </a:r>
            <a:r>
              <a:rPr lang="vi-VN" sz="1600" dirty="0">
                <a:cs typeface="Arial"/>
              </a:rPr>
              <a:t> </a:t>
            </a:r>
            <a:r>
              <a:rPr lang="vi-VN" sz="1600" dirty="0" err="1">
                <a:cs typeface="Arial"/>
              </a:rPr>
              <a:t>mượt</a:t>
            </a:r>
            <a:r>
              <a:rPr lang="vi-VN" sz="1600" dirty="0">
                <a:cs typeface="Arial"/>
              </a:rPr>
              <a:t> </a:t>
            </a:r>
            <a:r>
              <a:rPr lang="vi-VN" sz="1600" dirty="0" err="1">
                <a:cs typeface="Arial"/>
              </a:rPr>
              <a:t>các</a:t>
            </a:r>
            <a:r>
              <a:rPr lang="vi-VN" sz="1600" dirty="0">
                <a:cs typeface="Arial"/>
              </a:rPr>
              <a:t> </a:t>
            </a:r>
            <a:r>
              <a:rPr lang="vi-VN" sz="1600" dirty="0" err="1">
                <a:cs typeface="Arial"/>
              </a:rPr>
              <a:t>chức</a:t>
            </a:r>
            <a:r>
              <a:rPr lang="vi-VN" sz="1600" dirty="0">
                <a:cs typeface="Arial"/>
              </a:rPr>
              <a:t> năng</a:t>
            </a:r>
            <a:endParaRPr lang="vi-VN" b="1" dirty="0"/>
          </a:p>
          <a:p>
            <a:pPr lvl="1">
              <a:lnSpc>
                <a:spcPct val="150000"/>
              </a:lnSpc>
              <a:buFont typeface="Wingdings" panose="05000000000000000000" pitchFamily="2" charset="2"/>
              <a:buChar char="ü"/>
              <a:defRPr/>
            </a:pPr>
            <a:r>
              <a:rPr lang="vi-VN" sz="1600" dirty="0" err="1"/>
              <a:t>Phát</a:t>
            </a:r>
            <a:r>
              <a:rPr lang="vi-VN" sz="1600" dirty="0"/>
              <a:t> </a:t>
            </a:r>
            <a:r>
              <a:rPr lang="vi-VN" sz="1600" dirty="0" err="1"/>
              <a:t>triển</a:t>
            </a:r>
            <a:r>
              <a:rPr lang="vi-VN" sz="1600" dirty="0"/>
              <a:t> </a:t>
            </a:r>
            <a:r>
              <a:rPr lang="vi-VN" sz="1600" dirty="0" err="1"/>
              <a:t>chức</a:t>
            </a:r>
            <a:r>
              <a:rPr lang="vi-VN" sz="1600" dirty="0"/>
              <a:t> năng phân </a:t>
            </a:r>
            <a:r>
              <a:rPr lang="vi-VN" sz="1600" dirty="0" err="1"/>
              <a:t>quyền</a:t>
            </a:r>
            <a:r>
              <a:rPr lang="vi-VN" sz="1600" dirty="0"/>
              <a:t> </a:t>
            </a:r>
            <a:r>
              <a:rPr lang="vi-VN" sz="1600" dirty="0" err="1"/>
              <a:t>hiệu</a:t>
            </a:r>
            <a:r>
              <a:rPr lang="vi-VN" sz="1600" dirty="0"/>
              <a:t> </a:t>
            </a:r>
            <a:r>
              <a:rPr lang="vi-VN" sz="1600" dirty="0" err="1"/>
              <a:t>quả</a:t>
            </a:r>
            <a:r>
              <a:rPr lang="vi-VN" sz="1600" dirty="0"/>
              <a:t> hơn</a:t>
            </a:r>
            <a:endParaRPr lang="en-GB" sz="1400" dirty="0">
              <a:ea typeface="MS Mincho"/>
            </a:endParaRPr>
          </a:p>
          <a:p>
            <a:pPr lvl="1">
              <a:lnSpc>
                <a:spcPct val="150000"/>
              </a:lnSpc>
              <a:buFont typeface="Wingdings" panose="05000000000000000000" pitchFamily="2" charset="2"/>
              <a:buChar char="ü"/>
              <a:defRPr/>
            </a:pPr>
            <a:r>
              <a:rPr lang="en-GB" sz="1600" dirty="0" err="1"/>
              <a:t>Tích</a:t>
            </a:r>
            <a:r>
              <a:rPr lang="en-GB" sz="1600" dirty="0"/>
              <a:t> </a:t>
            </a:r>
            <a:r>
              <a:rPr lang="en-GB" sz="1600" dirty="0" err="1"/>
              <a:t>hợp</a:t>
            </a:r>
            <a:r>
              <a:rPr lang="en-GB" sz="1600" dirty="0"/>
              <a:t> </a:t>
            </a:r>
            <a:r>
              <a:rPr lang="en-GB" sz="1600" dirty="0" err="1"/>
              <a:t>thêm</a:t>
            </a:r>
            <a:r>
              <a:rPr lang="en-GB" sz="1600" dirty="0"/>
              <a:t> </a:t>
            </a:r>
            <a:r>
              <a:rPr lang="en-GB" sz="1600" dirty="0" err="1"/>
              <a:t>tính</a:t>
            </a:r>
            <a:r>
              <a:rPr lang="en-GB" sz="1600" dirty="0"/>
              <a:t> </a:t>
            </a:r>
            <a:r>
              <a:rPr lang="en-GB" sz="1600" dirty="0" err="1"/>
              <a:t>năng</a:t>
            </a:r>
            <a:r>
              <a:rPr lang="en-GB" sz="1600" dirty="0"/>
              <a:t> chat bot</a:t>
            </a:r>
            <a:endParaRPr lang="en-GB" sz="1400" dirty="0">
              <a:ea typeface="MS Mincho"/>
            </a:endParaRPr>
          </a:p>
          <a:p>
            <a:pPr lvl="1">
              <a:lnSpc>
                <a:spcPct val="150000"/>
              </a:lnSpc>
              <a:buFont typeface="Wingdings" panose="05000000000000000000" pitchFamily="2" charset="2"/>
              <a:buChar char="ü"/>
              <a:defRPr/>
            </a:pPr>
            <a:r>
              <a:rPr lang="en-GB" sz="1600" dirty="0" err="1"/>
              <a:t>Phát</a:t>
            </a:r>
            <a:r>
              <a:rPr lang="en-GB" sz="1600" dirty="0"/>
              <a:t> </a:t>
            </a:r>
            <a:r>
              <a:rPr lang="en-GB" sz="1600" dirty="0" err="1"/>
              <a:t>triển</a:t>
            </a:r>
            <a:r>
              <a:rPr lang="en-GB" sz="1600" dirty="0"/>
              <a:t> </a:t>
            </a:r>
            <a:r>
              <a:rPr lang="en-GB" sz="1600" dirty="0" err="1"/>
              <a:t>tính</a:t>
            </a:r>
            <a:r>
              <a:rPr lang="en-GB" sz="1600" dirty="0"/>
              <a:t> </a:t>
            </a:r>
            <a:r>
              <a:rPr lang="en-GB" sz="1600" dirty="0" err="1"/>
              <a:t>năng</a:t>
            </a:r>
            <a:r>
              <a:rPr lang="en-GB" sz="1600" dirty="0"/>
              <a:t> </a:t>
            </a:r>
            <a:r>
              <a:rPr lang="en-GB" sz="1600" dirty="0" err="1"/>
              <a:t>cập</a:t>
            </a:r>
            <a:r>
              <a:rPr lang="en-GB" sz="1600" dirty="0"/>
              <a:t> </a:t>
            </a:r>
            <a:r>
              <a:rPr lang="en-GB" sz="1600" dirty="0" err="1"/>
              <a:t>nhật</a:t>
            </a:r>
            <a:r>
              <a:rPr lang="en-GB" sz="1600" dirty="0"/>
              <a:t> tin </a:t>
            </a:r>
            <a:r>
              <a:rPr lang="en-GB" sz="1600" dirty="0" err="1"/>
              <a:t>tức</a:t>
            </a:r>
            <a:r>
              <a:rPr lang="en-GB" sz="1600" dirty="0"/>
              <a:t>.</a:t>
            </a:r>
            <a:endParaRPr lang="en-GB" sz="1400" dirty="0">
              <a:ea typeface="MS Mincho"/>
              <a:cs typeface="Arial"/>
            </a:endParaRPr>
          </a:p>
          <a:p>
            <a:pPr marL="800100" lvl="2" indent="-400050" eaLnBrk="1" hangingPunct="1">
              <a:lnSpc>
                <a:spcPct val="150000"/>
              </a:lnSpc>
              <a:buFont typeface="Wingdings" panose="05000000000000000000" pitchFamily="2" charset="2"/>
              <a:buChar char="ü"/>
              <a:defRPr/>
            </a:pPr>
            <a:endParaRPr lang="en-GB" sz="1600" b="1" kern="0" dirty="0">
              <a:latin typeface="Times New Roman" panose="02020603050405020304" pitchFamily="18" charset="0"/>
              <a:cs typeface="Times New Roman" panose="02020603050405020304" pitchFamily="18" charset="0"/>
            </a:endParaRPr>
          </a:p>
        </p:txBody>
      </p:sp>
      <p:sp>
        <p:nvSpPr>
          <p:cNvPr id="4" name="Footer Placeholder 4">
            <a:extLst>
              <a:ext uri="{FF2B5EF4-FFF2-40B4-BE49-F238E27FC236}">
                <a16:creationId xmlns:a16="http://schemas.microsoft.com/office/drawing/2014/main" id="{2D8BD4C0-36BD-46B5-8C0A-AF797639105A}"/>
              </a:ext>
            </a:extLst>
          </p:cNvPr>
          <p:cNvSpPr>
            <a:spLocks noGrp="1"/>
          </p:cNvSpPr>
          <p:nvPr>
            <p:ph type="ftr" sz="quarter" idx="11"/>
          </p:nvPr>
        </p:nvSpPr>
        <p:spPr>
          <a:xfrm>
            <a:off x="6300788" y="6378575"/>
            <a:ext cx="2111375" cy="254000"/>
          </a:xfrm>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spcBef>
                <a:spcPct val="20000"/>
              </a:spcBef>
              <a:buClr>
                <a:schemeClr val="tx2"/>
              </a:buClr>
              <a:buFont typeface="Wingdings" charset="2"/>
              <a:buChar char="§"/>
              <a:defRPr sz="2800">
                <a:solidFill>
                  <a:schemeClr val="tx1"/>
                </a:solidFill>
                <a:latin typeface="Arial" charset="0"/>
              </a:defRPr>
            </a:lvl1pPr>
            <a:lvl2pPr marL="742950" indent="-285750">
              <a:spcBef>
                <a:spcPct val="20000"/>
              </a:spcBef>
              <a:buClr>
                <a:schemeClr val="accent1"/>
              </a:buClr>
              <a:buFont typeface="Wingdings" charset="2"/>
              <a:buChar char="§"/>
              <a:defRPr sz="2400">
                <a:solidFill>
                  <a:schemeClr val="tx1"/>
                </a:solidFill>
                <a:latin typeface="Arial" charset="0"/>
              </a:defRPr>
            </a:lvl2pPr>
            <a:lvl3pPr marL="1143000" indent="-228600">
              <a:spcBef>
                <a:spcPct val="20000"/>
              </a:spcBef>
              <a:buClr>
                <a:schemeClr val="tx1"/>
              </a:buClr>
              <a:buChar char="•"/>
              <a:defRPr sz="2000">
                <a:solidFill>
                  <a:schemeClr val="tx1"/>
                </a:solidFill>
                <a:latin typeface="Arial" charset="0"/>
              </a:defRPr>
            </a:lvl3pPr>
            <a:lvl4pPr marL="1600200" indent="-228600">
              <a:spcBef>
                <a:spcPct val="20000"/>
              </a:spcBef>
              <a:buChar char="–"/>
              <a:defRPr>
                <a:solidFill>
                  <a:schemeClr val="tx1"/>
                </a:solidFill>
                <a:latin typeface="Arial" charset="0"/>
              </a:defRPr>
            </a:lvl4pPr>
            <a:lvl5pPr marL="2057400" indent="-228600">
              <a:spcBef>
                <a:spcPct val="20000"/>
              </a:spcBef>
              <a:buChar char="»"/>
              <a:defRPr>
                <a:solidFill>
                  <a:schemeClr val="tx1"/>
                </a:solidFill>
                <a:latin typeface="Arial" charset="0"/>
              </a:defRPr>
            </a:lvl5pPr>
            <a:lvl6pPr marL="2514600" indent="-228600" eaLnBrk="0" fontAlgn="base" hangingPunct="0">
              <a:spcBef>
                <a:spcPct val="20000"/>
              </a:spcBef>
              <a:spcAft>
                <a:spcPct val="0"/>
              </a:spcAft>
              <a:buChar char="»"/>
              <a:defRPr>
                <a:solidFill>
                  <a:schemeClr val="tx1"/>
                </a:solidFill>
                <a:latin typeface="Arial" charset="0"/>
              </a:defRPr>
            </a:lvl6pPr>
            <a:lvl7pPr marL="2971800" indent="-228600" eaLnBrk="0" fontAlgn="base" hangingPunct="0">
              <a:spcBef>
                <a:spcPct val="20000"/>
              </a:spcBef>
              <a:spcAft>
                <a:spcPct val="0"/>
              </a:spcAft>
              <a:buChar char="»"/>
              <a:defRPr>
                <a:solidFill>
                  <a:schemeClr val="tx1"/>
                </a:solidFill>
                <a:latin typeface="Arial" charset="0"/>
              </a:defRPr>
            </a:lvl7pPr>
            <a:lvl8pPr marL="3429000" indent="-228600" eaLnBrk="0" fontAlgn="base" hangingPunct="0">
              <a:spcBef>
                <a:spcPct val="20000"/>
              </a:spcBef>
              <a:spcAft>
                <a:spcPct val="0"/>
              </a:spcAft>
              <a:buChar char="»"/>
              <a:defRPr>
                <a:solidFill>
                  <a:schemeClr val="tx1"/>
                </a:solidFill>
                <a:latin typeface="Arial" charset="0"/>
              </a:defRPr>
            </a:lvl8pPr>
            <a:lvl9pPr marL="3886200" indent="-228600" eaLnBrk="0" fontAlgn="base" hangingPunct="0">
              <a:spcBef>
                <a:spcPct val="20000"/>
              </a:spcBef>
              <a:spcAft>
                <a:spcPct val="0"/>
              </a:spcAft>
              <a:buChar char="»"/>
              <a:defRPr>
                <a:solidFill>
                  <a:schemeClr val="tx1"/>
                </a:solidFill>
                <a:latin typeface="Arial" charset="0"/>
              </a:defRPr>
            </a:lvl9pPr>
          </a:lstStyle>
          <a:p>
            <a:pPr>
              <a:spcBef>
                <a:spcPct val="0"/>
              </a:spcBef>
              <a:buClrTx/>
              <a:buFontTx/>
              <a:buNone/>
              <a:defRPr/>
            </a:pPr>
            <a:endParaRPr lang="en-US" altLang="en-US" sz="1200" dirty="0">
              <a:solidFill>
                <a:schemeClr val="bg1"/>
              </a:solidFill>
            </a:endParaRPr>
          </a:p>
          <a:p>
            <a:pPr>
              <a:spcBef>
                <a:spcPct val="0"/>
              </a:spcBef>
              <a:buClrTx/>
              <a:buNone/>
              <a:defRPr/>
            </a:pPr>
            <a:r>
              <a:rPr lang="en-US" altLang="en-US" sz="1200" dirty="0">
                <a:solidFill>
                  <a:schemeClr val="bg1"/>
                </a:solidFill>
                <a:latin typeface="Arial"/>
                <a:cs typeface="Arial"/>
              </a:rPr>
              <a:t>Mạc Anh Thanh</a:t>
            </a:r>
            <a:endParaRPr lang="en-US" altLang="en-US" sz="1200" dirty="0">
              <a:solidFill>
                <a:schemeClr val="bg1"/>
              </a:solidFill>
              <a:cs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2" presetClass="entr" presetSubtype="0" fill="hold" nodeType="withEffect">
                                  <p:stCondLst>
                                    <p:cond delay="0"/>
                                  </p:stCondLst>
                                  <p:childTnLst>
                                    <p:set>
                                      <p:cBhvr>
                                        <p:cTn id="6" dur="1" fill="hold">
                                          <p:stCondLst>
                                            <p:cond delay="0"/>
                                          </p:stCondLst>
                                        </p:cTn>
                                        <p:tgtEl>
                                          <p:spTgt spid="30">
                                            <p:txEl>
                                              <p:pRg st="1" end="1"/>
                                            </p:txEl>
                                          </p:spTgt>
                                        </p:tgtEl>
                                        <p:attrNameLst>
                                          <p:attrName>style.visibility</p:attrName>
                                        </p:attrNameLst>
                                      </p:cBhvr>
                                      <p:to>
                                        <p:strVal val="visible"/>
                                      </p:to>
                                    </p:set>
                                    <p:animEffect transition="in" filter="fade">
                                      <p:cBhvr>
                                        <p:cTn id="7" dur="1000"/>
                                        <p:tgtEl>
                                          <p:spTgt spid="30">
                                            <p:txEl>
                                              <p:pRg st="1" end="1"/>
                                            </p:txEl>
                                          </p:spTgt>
                                        </p:tgtEl>
                                      </p:cBhvr>
                                    </p:animEffect>
                                    <p:anim calcmode="lin" valueType="num">
                                      <p:cBhvr>
                                        <p:cTn id="8" dur="1000" fill="hold"/>
                                        <p:tgtEl>
                                          <p:spTgt spid="30">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30">
                                            <p:txEl>
                                              <p:pRg st="1" end="1"/>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0">
                                            <p:txEl>
                                              <p:pRg st="2" end="2"/>
                                            </p:txEl>
                                          </p:spTgt>
                                        </p:tgtEl>
                                        <p:attrNameLst>
                                          <p:attrName>style.visibility</p:attrName>
                                        </p:attrNameLst>
                                      </p:cBhvr>
                                      <p:to>
                                        <p:strVal val="visible"/>
                                      </p:to>
                                    </p:set>
                                    <p:animEffect transition="in" filter="fade">
                                      <p:cBhvr>
                                        <p:cTn id="12" dur="1000"/>
                                        <p:tgtEl>
                                          <p:spTgt spid="30">
                                            <p:txEl>
                                              <p:pRg st="2" end="2"/>
                                            </p:txEl>
                                          </p:spTgt>
                                        </p:tgtEl>
                                      </p:cBhvr>
                                    </p:animEffect>
                                    <p:anim calcmode="lin" valueType="num">
                                      <p:cBhvr>
                                        <p:cTn id="13" dur="1000" fill="hold"/>
                                        <p:tgtEl>
                                          <p:spTgt spid="30">
                                            <p:txEl>
                                              <p:pRg st="2" end="2"/>
                                            </p:txEl>
                                          </p:spTgt>
                                        </p:tgtEl>
                                        <p:attrNameLst>
                                          <p:attrName>ppt_x</p:attrName>
                                        </p:attrNameLst>
                                      </p:cBhvr>
                                      <p:tavLst>
                                        <p:tav tm="0">
                                          <p:val>
                                            <p:strVal val="#ppt_x"/>
                                          </p:val>
                                        </p:tav>
                                        <p:tav tm="100000">
                                          <p:val>
                                            <p:strVal val="#ppt_x"/>
                                          </p:val>
                                        </p:tav>
                                      </p:tavLst>
                                    </p:anim>
                                    <p:anim calcmode="lin" valueType="num">
                                      <p:cBhvr>
                                        <p:cTn id="14" dur="1000" fill="hold"/>
                                        <p:tgtEl>
                                          <p:spTgt spid="30">
                                            <p:txEl>
                                              <p:pRg st="2" end="2"/>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30">
                                            <p:txEl>
                                              <p:pRg st="3" end="3"/>
                                            </p:txEl>
                                          </p:spTgt>
                                        </p:tgtEl>
                                        <p:attrNameLst>
                                          <p:attrName>style.visibility</p:attrName>
                                        </p:attrNameLst>
                                      </p:cBhvr>
                                      <p:to>
                                        <p:strVal val="visible"/>
                                      </p:to>
                                    </p:set>
                                    <p:animEffect transition="in" filter="fade">
                                      <p:cBhvr>
                                        <p:cTn id="17" dur="1000"/>
                                        <p:tgtEl>
                                          <p:spTgt spid="30">
                                            <p:txEl>
                                              <p:pRg st="3" end="3"/>
                                            </p:txEl>
                                          </p:spTgt>
                                        </p:tgtEl>
                                      </p:cBhvr>
                                    </p:animEffect>
                                    <p:anim calcmode="lin" valueType="num">
                                      <p:cBhvr>
                                        <p:cTn id="18" dur="1000" fill="hold"/>
                                        <p:tgtEl>
                                          <p:spTgt spid="30">
                                            <p:txEl>
                                              <p:pRg st="3" end="3"/>
                                            </p:txEl>
                                          </p:spTgt>
                                        </p:tgtEl>
                                        <p:attrNameLst>
                                          <p:attrName>ppt_x</p:attrName>
                                        </p:attrNameLst>
                                      </p:cBhvr>
                                      <p:tavLst>
                                        <p:tav tm="0">
                                          <p:val>
                                            <p:strVal val="#ppt_x"/>
                                          </p:val>
                                        </p:tav>
                                        <p:tav tm="100000">
                                          <p:val>
                                            <p:strVal val="#ppt_x"/>
                                          </p:val>
                                        </p:tav>
                                      </p:tavLst>
                                    </p:anim>
                                    <p:anim calcmode="lin" valueType="num">
                                      <p:cBhvr>
                                        <p:cTn id="19" dur="1000" fill="hold"/>
                                        <p:tgtEl>
                                          <p:spTgt spid="30">
                                            <p:txEl>
                                              <p:pRg st="3" end="3"/>
                                            </p:txEl>
                                          </p:spTgt>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30">
                                            <p:txEl>
                                              <p:pRg st="4" end="4"/>
                                            </p:txEl>
                                          </p:spTgt>
                                        </p:tgtEl>
                                        <p:attrNameLst>
                                          <p:attrName>style.visibility</p:attrName>
                                        </p:attrNameLst>
                                      </p:cBhvr>
                                      <p:to>
                                        <p:strVal val="visible"/>
                                      </p:to>
                                    </p:set>
                                    <p:animEffect transition="in" filter="fade">
                                      <p:cBhvr>
                                        <p:cTn id="22" dur="1000"/>
                                        <p:tgtEl>
                                          <p:spTgt spid="30">
                                            <p:txEl>
                                              <p:pRg st="4" end="4"/>
                                            </p:txEl>
                                          </p:spTgt>
                                        </p:tgtEl>
                                      </p:cBhvr>
                                    </p:animEffect>
                                    <p:anim calcmode="lin" valueType="num">
                                      <p:cBhvr>
                                        <p:cTn id="23" dur="1000" fill="hold"/>
                                        <p:tgtEl>
                                          <p:spTgt spid="30">
                                            <p:txEl>
                                              <p:pRg st="4" end="4"/>
                                            </p:txEl>
                                          </p:spTgt>
                                        </p:tgtEl>
                                        <p:attrNameLst>
                                          <p:attrName>ppt_x</p:attrName>
                                        </p:attrNameLst>
                                      </p:cBhvr>
                                      <p:tavLst>
                                        <p:tav tm="0">
                                          <p:val>
                                            <p:strVal val="#ppt_x"/>
                                          </p:val>
                                        </p:tav>
                                        <p:tav tm="100000">
                                          <p:val>
                                            <p:strVal val="#ppt_x"/>
                                          </p:val>
                                        </p:tav>
                                      </p:tavLst>
                                    </p:anim>
                                    <p:anim calcmode="lin" valueType="num">
                                      <p:cBhvr>
                                        <p:cTn id="24" dur="1000" fill="hold"/>
                                        <p:tgtEl>
                                          <p:spTgt spid="30">
                                            <p:txEl>
                                              <p:pRg st="4" end="4"/>
                                            </p:txEl>
                                          </p:spTgt>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30">
                                            <p:txEl>
                                              <p:pRg st="5" end="5"/>
                                            </p:txEl>
                                          </p:spTgt>
                                        </p:tgtEl>
                                        <p:attrNameLst>
                                          <p:attrName>style.visibility</p:attrName>
                                        </p:attrNameLst>
                                      </p:cBhvr>
                                      <p:to>
                                        <p:strVal val="visible"/>
                                      </p:to>
                                    </p:set>
                                    <p:animEffect transition="in" filter="fade">
                                      <p:cBhvr>
                                        <p:cTn id="27" dur="1000"/>
                                        <p:tgtEl>
                                          <p:spTgt spid="30">
                                            <p:txEl>
                                              <p:pRg st="5" end="5"/>
                                            </p:txEl>
                                          </p:spTgt>
                                        </p:tgtEl>
                                      </p:cBhvr>
                                    </p:animEffect>
                                    <p:anim calcmode="lin" valueType="num">
                                      <p:cBhvr>
                                        <p:cTn id="28" dur="1000" fill="hold"/>
                                        <p:tgtEl>
                                          <p:spTgt spid="30">
                                            <p:txEl>
                                              <p:pRg st="5" end="5"/>
                                            </p:txEl>
                                          </p:spTgt>
                                        </p:tgtEl>
                                        <p:attrNameLst>
                                          <p:attrName>ppt_x</p:attrName>
                                        </p:attrNameLst>
                                      </p:cBhvr>
                                      <p:tavLst>
                                        <p:tav tm="0">
                                          <p:val>
                                            <p:strVal val="#ppt_x"/>
                                          </p:val>
                                        </p:tav>
                                        <p:tav tm="100000">
                                          <p:val>
                                            <p:strVal val="#ppt_x"/>
                                          </p:val>
                                        </p:tav>
                                      </p:tavLst>
                                    </p:anim>
                                    <p:anim calcmode="lin" valueType="num">
                                      <p:cBhvr>
                                        <p:cTn id="29" dur="1000" fill="hold"/>
                                        <p:tgtEl>
                                          <p:spTgt spid="30">
                                            <p:txEl>
                                              <p:pRg st="5" end="5"/>
                                            </p:txEl>
                                          </p:spTgt>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30">
                                            <p:txEl>
                                              <p:pRg st="6" end="6"/>
                                            </p:txEl>
                                          </p:spTgt>
                                        </p:tgtEl>
                                        <p:attrNameLst>
                                          <p:attrName>style.visibility</p:attrName>
                                        </p:attrNameLst>
                                      </p:cBhvr>
                                      <p:to>
                                        <p:strVal val="visible"/>
                                      </p:to>
                                    </p:set>
                                    <p:animEffect transition="in" filter="fade">
                                      <p:cBhvr>
                                        <p:cTn id="32" dur="1000"/>
                                        <p:tgtEl>
                                          <p:spTgt spid="30">
                                            <p:txEl>
                                              <p:pRg st="6" end="6"/>
                                            </p:txEl>
                                          </p:spTgt>
                                        </p:tgtEl>
                                      </p:cBhvr>
                                    </p:animEffect>
                                    <p:anim calcmode="lin" valueType="num">
                                      <p:cBhvr>
                                        <p:cTn id="33" dur="1000" fill="hold"/>
                                        <p:tgtEl>
                                          <p:spTgt spid="30">
                                            <p:txEl>
                                              <p:pRg st="6" end="6"/>
                                            </p:txEl>
                                          </p:spTgt>
                                        </p:tgtEl>
                                        <p:attrNameLst>
                                          <p:attrName>ppt_x</p:attrName>
                                        </p:attrNameLst>
                                      </p:cBhvr>
                                      <p:tavLst>
                                        <p:tav tm="0">
                                          <p:val>
                                            <p:strVal val="#ppt_x"/>
                                          </p:val>
                                        </p:tav>
                                        <p:tav tm="100000">
                                          <p:val>
                                            <p:strVal val="#ppt_x"/>
                                          </p:val>
                                        </p:tav>
                                      </p:tavLst>
                                    </p:anim>
                                    <p:anim calcmode="lin" valueType="num">
                                      <p:cBhvr>
                                        <p:cTn id="34" dur="1000" fill="hold"/>
                                        <p:tgtEl>
                                          <p:spTgt spid="30">
                                            <p:txEl>
                                              <p:pRg st="6" end="6"/>
                                            </p:txEl>
                                          </p:spTgt>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30">
                                            <p:txEl>
                                              <p:pRg st="7" end="7"/>
                                            </p:txEl>
                                          </p:spTgt>
                                        </p:tgtEl>
                                        <p:attrNameLst>
                                          <p:attrName>style.visibility</p:attrName>
                                        </p:attrNameLst>
                                      </p:cBhvr>
                                      <p:to>
                                        <p:strVal val="visible"/>
                                      </p:to>
                                    </p:set>
                                    <p:animEffect transition="in" filter="fade">
                                      <p:cBhvr>
                                        <p:cTn id="37" dur="1000"/>
                                        <p:tgtEl>
                                          <p:spTgt spid="30">
                                            <p:txEl>
                                              <p:pRg st="7" end="7"/>
                                            </p:txEl>
                                          </p:spTgt>
                                        </p:tgtEl>
                                      </p:cBhvr>
                                    </p:animEffect>
                                    <p:anim calcmode="lin" valueType="num">
                                      <p:cBhvr>
                                        <p:cTn id="38" dur="1000" fill="hold"/>
                                        <p:tgtEl>
                                          <p:spTgt spid="30">
                                            <p:txEl>
                                              <p:pRg st="7" end="7"/>
                                            </p:txEl>
                                          </p:spTgt>
                                        </p:tgtEl>
                                        <p:attrNameLst>
                                          <p:attrName>ppt_x</p:attrName>
                                        </p:attrNameLst>
                                      </p:cBhvr>
                                      <p:tavLst>
                                        <p:tav tm="0">
                                          <p:val>
                                            <p:strVal val="#ppt_x"/>
                                          </p:val>
                                        </p:tav>
                                        <p:tav tm="100000">
                                          <p:val>
                                            <p:strVal val="#ppt_x"/>
                                          </p:val>
                                        </p:tav>
                                      </p:tavLst>
                                    </p:anim>
                                    <p:anim calcmode="lin" valueType="num">
                                      <p:cBhvr>
                                        <p:cTn id="39" dur="1000" fill="hold"/>
                                        <p:tgtEl>
                                          <p:spTgt spid="30">
                                            <p:txEl>
                                              <p:pRg st="7" end="7"/>
                                            </p:txEl>
                                          </p:spTgt>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30">
                                            <p:txEl>
                                              <p:pRg st="8" end="8"/>
                                            </p:txEl>
                                          </p:spTgt>
                                        </p:tgtEl>
                                        <p:attrNameLst>
                                          <p:attrName>style.visibility</p:attrName>
                                        </p:attrNameLst>
                                      </p:cBhvr>
                                      <p:to>
                                        <p:strVal val="visible"/>
                                      </p:to>
                                    </p:set>
                                    <p:animEffect transition="in" filter="fade">
                                      <p:cBhvr>
                                        <p:cTn id="42" dur="1000"/>
                                        <p:tgtEl>
                                          <p:spTgt spid="30">
                                            <p:txEl>
                                              <p:pRg st="8" end="8"/>
                                            </p:txEl>
                                          </p:spTgt>
                                        </p:tgtEl>
                                      </p:cBhvr>
                                    </p:animEffect>
                                    <p:anim calcmode="lin" valueType="num">
                                      <p:cBhvr>
                                        <p:cTn id="43" dur="1000" fill="hold"/>
                                        <p:tgtEl>
                                          <p:spTgt spid="30">
                                            <p:txEl>
                                              <p:pRg st="8" end="8"/>
                                            </p:txEl>
                                          </p:spTgt>
                                        </p:tgtEl>
                                        <p:attrNameLst>
                                          <p:attrName>ppt_x</p:attrName>
                                        </p:attrNameLst>
                                      </p:cBhvr>
                                      <p:tavLst>
                                        <p:tav tm="0">
                                          <p:val>
                                            <p:strVal val="#ppt_x"/>
                                          </p:val>
                                        </p:tav>
                                        <p:tav tm="100000">
                                          <p:val>
                                            <p:strVal val="#ppt_x"/>
                                          </p:val>
                                        </p:tav>
                                      </p:tavLst>
                                    </p:anim>
                                    <p:anim calcmode="lin" valueType="num">
                                      <p:cBhvr>
                                        <p:cTn id="44" dur="1000" fill="hold"/>
                                        <p:tgtEl>
                                          <p:spTgt spid="30">
                                            <p:txEl>
                                              <p:pRg st="8" end="8"/>
                                            </p:txEl>
                                          </p:spTgt>
                                        </p:tgtEl>
                                        <p:attrNameLst>
                                          <p:attrName>ppt_y</p:attrName>
                                        </p:attrNameLst>
                                      </p:cBhvr>
                                      <p:tavLst>
                                        <p:tav tm="0">
                                          <p:val>
                                            <p:strVal val="#ppt_y+.1"/>
                                          </p:val>
                                        </p:tav>
                                        <p:tav tm="100000">
                                          <p:val>
                                            <p:strVal val="#ppt_y"/>
                                          </p:val>
                                        </p:tav>
                                      </p:tavLst>
                                    </p:anim>
                                  </p:childTnLst>
                                </p:cTn>
                              </p:par>
                              <p:par>
                                <p:cTn id="45" presetID="42" presetClass="entr" presetSubtype="0" fill="hold" nodeType="withEffect">
                                  <p:stCondLst>
                                    <p:cond delay="0"/>
                                  </p:stCondLst>
                                  <p:childTnLst>
                                    <p:set>
                                      <p:cBhvr>
                                        <p:cTn id="46" dur="1" fill="hold">
                                          <p:stCondLst>
                                            <p:cond delay="0"/>
                                          </p:stCondLst>
                                        </p:cTn>
                                        <p:tgtEl>
                                          <p:spTgt spid="30">
                                            <p:txEl>
                                              <p:pRg st="9" end="9"/>
                                            </p:txEl>
                                          </p:spTgt>
                                        </p:tgtEl>
                                        <p:attrNameLst>
                                          <p:attrName>style.visibility</p:attrName>
                                        </p:attrNameLst>
                                      </p:cBhvr>
                                      <p:to>
                                        <p:strVal val="visible"/>
                                      </p:to>
                                    </p:set>
                                    <p:animEffect transition="in" filter="fade">
                                      <p:cBhvr>
                                        <p:cTn id="47" dur="1000"/>
                                        <p:tgtEl>
                                          <p:spTgt spid="30">
                                            <p:txEl>
                                              <p:pRg st="9" end="9"/>
                                            </p:txEl>
                                          </p:spTgt>
                                        </p:tgtEl>
                                      </p:cBhvr>
                                    </p:animEffect>
                                    <p:anim calcmode="lin" valueType="num">
                                      <p:cBhvr>
                                        <p:cTn id="48" dur="1000" fill="hold"/>
                                        <p:tgtEl>
                                          <p:spTgt spid="30">
                                            <p:txEl>
                                              <p:pRg st="9" end="9"/>
                                            </p:txEl>
                                          </p:spTgt>
                                        </p:tgtEl>
                                        <p:attrNameLst>
                                          <p:attrName>ppt_x</p:attrName>
                                        </p:attrNameLst>
                                      </p:cBhvr>
                                      <p:tavLst>
                                        <p:tav tm="0">
                                          <p:val>
                                            <p:strVal val="#ppt_x"/>
                                          </p:val>
                                        </p:tav>
                                        <p:tav tm="100000">
                                          <p:val>
                                            <p:strVal val="#ppt_x"/>
                                          </p:val>
                                        </p:tav>
                                      </p:tavLst>
                                    </p:anim>
                                    <p:anim calcmode="lin" valueType="num">
                                      <p:cBhvr>
                                        <p:cTn id="49" dur="1000" fill="hold"/>
                                        <p:tgtEl>
                                          <p:spTgt spid="30">
                                            <p:txEl>
                                              <p:pRg st="9" end="9"/>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Footer Placeholder 4">
            <a:extLst>
              <a:ext uri="{FF2B5EF4-FFF2-40B4-BE49-F238E27FC236}">
                <a16:creationId xmlns:a16="http://schemas.microsoft.com/office/drawing/2014/main" id="{2E7D36A1-9BEC-4D1A-8D0E-216964A22CAA}"/>
              </a:ext>
            </a:extLst>
          </p:cNvPr>
          <p:cNvSpPr>
            <a:spLocks noGrp="1"/>
          </p:cNvSpPr>
          <p:nvPr>
            <p:ph type="ftr" sz="quarter" idx="11"/>
          </p:nvPr>
        </p:nvSpPr>
        <p:spPr>
          <a:xfrm>
            <a:off x="6300788" y="6370638"/>
            <a:ext cx="2111375" cy="265112"/>
          </a:xfrm>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spcBef>
                <a:spcPct val="20000"/>
              </a:spcBef>
              <a:buClr>
                <a:schemeClr val="tx2"/>
              </a:buClr>
              <a:buFont typeface="Wingdings" charset="2"/>
              <a:buChar char="§"/>
              <a:defRPr sz="2800">
                <a:solidFill>
                  <a:schemeClr val="tx1"/>
                </a:solidFill>
                <a:latin typeface="Arial" charset="0"/>
              </a:defRPr>
            </a:lvl1pPr>
            <a:lvl2pPr marL="742950" indent="-285750">
              <a:spcBef>
                <a:spcPct val="20000"/>
              </a:spcBef>
              <a:buClr>
                <a:schemeClr val="accent1"/>
              </a:buClr>
              <a:buFont typeface="Wingdings" charset="2"/>
              <a:buChar char="§"/>
              <a:defRPr sz="2400">
                <a:solidFill>
                  <a:schemeClr val="tx1"/>
                </a:solidFill>
                <a:latin typeface="Arial" charset="0"/>
              </a:defRPr>
            </a:lvl2pPr>
            <a:lvl3pPr marL="1143000" indent="-228600">
              <a:spcBef>
                <a:spcPct val="20000"/>
              </a:spcBef>
              <a:buClr>
                <a:schemeClr val="tx1"/>
              </a:buClr>
              <a:buChar char="•"/>
              <a:defRPr sz="2000">
                <a:solidFill>
                  <a:schemeClr val="tx1"/>
                </a:solidFill>
                <a:latin typeface="Arial" charset="0"/>
              </a:defRPr>
            </a:lvl3pPr>
            <a:lvl4pPr marL="1600200" indent="-228600">
              <a:spcBef>
                <a:spcPct val="20000"/>
              </a:spcBef>
              <a:buChar char="–"/>
              <a:defRPr>
                <a:solidFill>
                  <a:schemeClr val="tx1"/>
                </a:solidFill>
                <a:latin typeface="Arial" charset="0"/>
              </a:defRPr>
            </a:lvl4pPr>
            <a:lvl5pPr marL="2057400" indent="-228600">
              <a:spcBef>
                <a:spcPct val="20000"/>
              </a:spcBef>
              <a:buChar char="»"/>
              <a:defRPr>
                <a:solidFill>
                  <a:schemeClr val="tx1"/>
                </a:solidFill>
                <a:latin typeface="Arial" charset="0"/>
              </a:defRPr>
            </a:lvl5pPr>
            <a:lvl6pPr marL="2514600" indent="-228600" eaLnBrk="0" fontAlgn="base" hangingPunct="0">
              <a:spcBef>
                <a:spcPct val="20000"/>
              </a:spcBef>
              <a:spcAft>
                <a:spcPct val="0"/>
              </a:spcAft>
              <a:buChar char="»"/>
              <a:defRPr>
                <a:solidFill>
                  <a:schemeClr val="tx1"/>
                </a:solidFill>
                <a:latin typeface="Arial" charset="0"/>
              </a:defRPr>
            </a:lvl6pPr>
            <a:lvl7pPr marL="2971800" indent="-228600" eaLnBrk="0" fontAlgn="base" hangingPunct="0">
              <a:spcBef>
                <a:spcPct val="20000"/>
              </a:spcBef>
              <a:spcAft>
                <a:spcPct val="0"/>
              </a:spcAft>
              <a:buChar char="»"/>
              <a:defRPr>
                <a:solidFill>
                  <a:schemeClr val="tx1"/>
                </a:solidFill>
                <a:latin typeface="Arial" charset="0"/>
              </a:defRPr>
            </a:lvl7pPr>
            <a:lvl8pPr marL="3429000" indent="-228600" eaLnBrk="0" fontAlgn="base" hangingPunct="0">
              <a:spcBef>
                <a:spcPct val="20000"/>
              </a:spcBef>
              <a:spcAft>
                <a:spcPct val="0"/>
              </a:spcAft>
              <a:buChar char="»"/>
              <a:defRPr>
                <a:solidFill>
                  <a:schemeClr val="tx1"/>
                </a:solidFill>
                <a:latin typeface="Arial" charset="0"/>
              </a:defRPr>
            </a:lvl8pPr>
            <a:lvl9pPr marL="3886200" indent="-228600" eaLnBrk="0" fontAlgn="base" hangingPunct="0">
              <a:spcBef>
                <a:spcPct val="20000"/>
              </a:spcBef>
              <a:spcAft>
                <a:spcPct val="0"/>
              </a:spcAft>
              <a:buChar char="»"/>
              <a:defRPr>
                <a:solidFill>
                  <a:schemeClr val="tx1"/>
                </a:solidFill>
                <a:latin typeface="Arial" charset="0"/>
              </a:defRPr>
            </a:lvl9pPr>
          </a:lstStyle>
          <a:p>
            <a:pPr>
              <a:spcBef>
                <a:spcPct val="0"/>
              </a:spcBef>
              <a:buClrTx/>
              <a:buFontTx/>
              <a:buNone/>
              <a:defRPr/>
            </a:pPr>
            <a:endParaRPr lang="en-US" altLang="en-US" sz="1200" dirty="0">
              <a:solidFill>
                <a:schemeClr val="bg1"/>
              </a:solidFill>
            </a:endParaRPr>
          </a:p>
          <a:p>
            <a:pPr>
              <a:spcBef>
                <a:spcPct val="0"/>
              </a:spcBef>
              <a:buClrTx/>
              <a:buNone/>
              <a:defRPr/>
            </a:pPr>
            <a:r>
              <a:rPr lang="en-US" sz="1200" dirty="0">
                <a:solidFill>
                  <a:schemeClr val="bg1"/>
                </a:solidFill>
                <a:latin typeface="Arial"/>
                <a:cs typeface="Arial"/>
              </a:rPr>
              <a:t>Mạc Anh Thanh</a:t>
            </a:r>
            <a:endParaRPr lang="en-US" sz="1200" dirty="0">
              <a:solidFill>
                <a:schemeClr val="bg1"/>
              </a:solidFill>
              <a:cs typeface="Arial"/>
            </a:endParaRPr>
          </a:p>
        </p:txBody>
      </p:sp>
      <p:sp>
        <p:nvSpPr>
          <p:cNvPr id="5123" name="Rectangle 2">
            <a:extLst>
              <a:ext uri="{FF2B5EF4-FFF2-40B4-BE49-F238E27FC236}">
                <a16:creationId xmlns:a16="http://schemas.microsoft.com/office/drawing/2014/main" id="{0BD77F48-5682-42DA-A9A1-54172AC1C877}"/>
              </a:ext>
            </a:extLst>
          </p:cNvPr>
          <p:cNvSpPr>
            <a:spLocks noGrp="1" noChangeArrowheads="1"/>
          </p:cNvSpPr>
          <p:nvPr>
            <p:ph type="title"/>
          </p:nvPr>
        </p:nvSpPr>
        <p:spPr/>
        <p:txBody>
          <a:bodyPr/>
          <a:lstStyle/>
          <a:p>
            <a:pPr marL="285750" indent="-285750" eaLnBrk="1" hangingPunct="1">
              <a:buFont typeface="Wingdings" panose="05000000000000000000" pitchFamily="2" charset="2"/>
              <a:buChar char="v"/>
              <a:defRPr/>
            </a:pPr>
            <a:r>
              <a:rPr lang="en-US" altLang="en-US" dirty="0">
                <a:latin typeface="Times New Roman"/>
                <a:cs typeface="Times New Roman"/>
              </a:rPr>
              <a:t> </a:t>
            </a:r>
            <a:r>
              <a:rPr lang="en-US" altLang="en-US" dirty="0" err="1">
                <a:latin typeface="Times New Roman"/>
                <a:cs typeface="Times New Roman"/>
              </a:rPr>
              <a:t>Nội</a:t>
            </a:r>
            <a:r>
              <a:rPr lang="en-US" altLang="en-US" dirty="0">
                <a:latin typeface="Times New Roman"/>
                <a:cs typeface="Times New Roman"/>
              </a:rPr>
              <a:t> dung : </a:t>
            </a:r>
            <a:endParaRPr lang="en-US" altLang="en-US" dirty="0">
              <a:latin typeface="Times New Roman" panose="02020603050405020304" pitchFamily="18" charset="0"/>
              <a:cs typeface="Times New Roman" panose="02020603050405020304" pitchFamily="18" charset="0"/>
            </a:endParaRPr>
          </a:p>
        </p:txBody>
      </p:sp>
      <p:grpSp>
        <p:nvGrpSpPr>
          <p:cNvPr id="6148" name="Group 3">
            <a:extLst>
              <a:ext uri="{FF2B5EF4-FFF2-40B4-BE49-F238E27FC236}">
                <a16:creationId xmlns:a16="http://schemas.microsoft.com/office/drawing/2014/main" id="{6A61438A-24B9-4340-937A-A057B77D97F2}"/>
              </a:ext>
            </a:extLst>
          </p:cNvPr>
          <p:cNvGrpSpPr>
            <a:grpSpLocks/>
          </p:cNvGrpSpPr>
          <p:nvPr/>
        </p:nvGrpSpPr>
        <p:grpSpPr bwMode="auto">
          <a:xfrm>
            <a:off x="1828800" y="1795463"/>
            <a:ext cx="762000" cy="665162"/>
            <a:chOff x="1110" y="2656"/>
            <a:chExt cx="1549" cy="1351"/>
          </a:xfrm>
        </p:grpSpPr>
        <p:sp>
          <p:nvSpPr>
            <p:cNvPr id="5149" name="AutoShape 4">
              <a:extLst>
                <a:ext uri="{FF2B5EF4-FFF2-40B4-BE49-F238E27FC236}">
                  <a16:creationId xmlns:a16="http://schemas.microsoft.com/office/drawing/2014/main" id="{63B6AFC3-F5BD-41F0-9DAD-77747C08A3B1}"/>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lvl1pPr>
                <a:spcBef>
                  <a:spcPct val="20000"/>
                </a:spcBef>
                <a:buClr>
                  <a:schemeClr val="tx2"/>
                </a:buClr>
                <a:buFont typeface="Wingdings" charset="2"/>
                <a:buChar char="§"/>
                <a:defRPr sz="2800">
                  <a:solidFill>
                    <a:schemeClr val="tx1"/>
                  </a:solidFill>
                  <a:latin typeface="Arial" charset="0"/>
                </a:defRPr>
              </a:lvl1pPr>
              <a:lvl2pPr marL="742950" indent="-285750">
                <a:spcBef>
                  <a:spcPct val="20000"/>
                </a:spcBef>
                <a:buClr>
                  <a:schemeClr val="accent1"/>
                </a:buClr>
                <a:buFont typeface="Wingdings" charset="2"/>
                <a:buChar char="§"/>
                <a:defRPr sz="2400">
                  <a:solidFill>
                    <a:schemeClr val="tx1"/>
                  </a:solidFill>
                  <a:latin typeface="Arial" charset="0"/>
                </a:defRPr>
              </a:lvl2pPr>
              <a:lvl3pPr marL="1143000" indent="-228600">
                <a:spcBef>
                  <a:spcPct val="20000"/>
                </a:spcBef>
                <a:buClr>
                  <a:schemeClr val="tx1"/>
                </a:buClr>
                <a:buChar char="•"/>
                <a:defRPr sz="2000">
                  <a:solidFill>
                    <a:schemeClr val="tx1"/>
                  </a:solidFill>
                  <a:latin typeface="Arial" charset="0"/>
                </a:defRPr>
              </a:lvl3pPr>
              <a:lvl4pPr marL="1600200" indent="-228600">
                <a:spcBef>
                  <a:spcPct val="20000"/>
                </a:spcBef>
                <a:buChar char="–"/>
                <a:defRPr>
                  <a:solidFill>
                    <a:schemeClr val="tx1"/>
                  </a:solidFill>
                  <a:latin typeface="Arial" charset="0"/>
                </a:defRPr>
              </a:lvl4pPr>
              <a:lvl5pPr marL="2057400" indent="-228600">
                <a:spcBef>
                  <a:spcPct val="20000"/>
                </a:spcBef>
                <a:buChar char="»"/>
                <a:defRPr>
                  <a:solidFill>
                    <a:schemeClr val="tx1"/>
                  </a:solidFill>
                  <a:latin typeface="Arial" charset="0"/>
                </a:defRPr>
              </a:lvl5pPr>
              <a:lvl6pPr marL="2514600" indent="-228600" eaLnBrk="0" fontAlgn="base" hangingPunct="0">
                <a:spcBef>
                  <a:spcPct val="20000"/>
                </a:spcBef>
                <a:spcAft>
                  <a:spcPct val="0"/>
                </a:spcAft>
                <a:buChar char="»"/>
                <a:defRPr>
                  <a:solidFill>
                    <a:schemeClr val="tx1"/>
                  </a:solidFill>
                  <a:latin typeface="Arial" charset="0"/>
                </a:defRPr>
              </a:lvl6pPr>
              <a:lvl7pPr marL="2971800" indent="-228600" eaLnBrk="0" fontAlgn="base" hangingPunct="0">
                <a:spcBef>
                  <a:spcPct val="20000"/>
                </a:spcBef>
                <a:spcAft>
                  <a:spcPct val="0"/>
                </a:spcAft>
                <a:buChar char="»"/>
                <a:defRPr>
                  <a:solidFill>
                    <a:schemeClr val="tx1"/>
                  </a:solidFill>
                  <a:latin typeface="Arial" charset="0"/>
                </a:defRPr>
              </a:lvl7pPr>
              <a:lvl8pPr marL="3429000" indent="-228600" eaLnBrk="0" fontAlgn="base" hangingPunct="0">
                <a:spcBef>
                  <a:spcPct val="20000"/>
                </a:spcBef>
                <a:spcAft>
                  <a:spcPct val="0"/>
                </a:spcAft>
                <a:buChar char="»"/>
                <a:defRPr>
                  <a:solidFill>
                    <a:schemeClr val="tx1"/>
                  </a:solidFill>
                  <a:latin typeface="Arial" charset="0"/>
                </a:defRPr>
              </a:lvl8pPr>
              <a:lvl9pPr marL="3886200" indent="-228600" eaLnBrk="0" fontAlgn="base" hangingPunct="0">
                <a:spcBef>
                  <a:spcPct val="20000"/>
                </a:spcBef>
                <a:spcAft>
                  <a:spcPct val="0"/>
                </a:spcAft>
                <a:buChar char="»"/>
                <a:defRPr>
                  <a:solidFill>
                    <a:schemeClr val="tx1"/>
                  </a:solidFill>
                  <a:latin typeface="Arial" charset="0"/>
                </a:defRPr>
              </a:lvl9pPr>
            </a:lstStyle>
            <a:p>
              <a:pPr eaLnBrk="1" hangingPunct="1">
                <a:spcBef>
                  <a:spcPct val="0"/>
                </a:spcBef>
                <a:buClrTx/>
                <a:buFontTx/>
                <a:buNone/>
                <a:defRPr/>
              </a:pPr>
              <a:endParaRPr lang="en-US" altLang="en-US" sz="1800"/>
            </a:p>
          </p:txBody>
        </p:sp>
        <p:sp>
          <p:nvSpPr>
            <p:cNvPr id="5150" name="AutoShape 5">
              <a:extLst>
                <a:ext uri="{FF2B5EF4-FFF2-40B4-BE49-F238E27FC236}">
                  <a16:creationId xmlns:a16="http://schemas.microsoft.com/office/drawing/2014/main" id="{8A25A0CE-86B6-4A16-AD25-B620D6297FA4}"/>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500">
                  <a:srgbClr val="7D8496"/>
                </a:gs>
                <a:gs pos="26500">
                  <a:srgbClr val="E6E6E6"/>
                </a:gs>
                <a:gs pos="34000">
                  <a:srgbClr val="7D8496"/>
                </a:gs>
                <a:gs pos="46500">
                  <a:srgbClr val="E6E6E6"/>
                </a:gs>
                <a:gs pos="50000">
                  <a:srgbClr val="FFFFFF"/>
                </a:gs>
                <a:gs pos="53500">
                  <a:srgbClr val="E6E6E6"/>
                </a:gs>
                <a:gs pos="66000">
                  <a:srgbClr val="7D8496"/>
                </a:gs>
                <a:gs pos="73500">
                  <a:srgbClr val="E6E6E6"/>
                </a:gs>
                <a:gs pos="92500">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lvl1pPr>
                <a:spcBef>
                  <a:spcPct val="20000"/>
                </a:spcBef>
                <a:buClr>
                  <a:schemeClr val="tx2"/>
                </a:buClr>
                <a:buFont typeface="Wingdings" charset="2"/>
                <a:buChar char="§"/>
                <a:defRPr sz="2800">
                  <a:solidFill>
                    <a:schemeClr val="tx1"/>
                  </a:solidFill>
                  <a:latin typeface="Arial" charset="0"/>
                </a:defRPr>
              </a:lvl1pPr>
              <a:lvl2pPr marL="742950" indent="-285750">
                <a:spcBef>
                  <a:spcPct val="20000"/>
                </a:spcBef>
                <a:buClr>
                  <a:schemeClr val="accent1"/>
                </a:buClr>
                <a:buFont typeface="Wingdings" charset="2"/>
                <a:buChar char="§"/>
                <a:defRPr sz="2400">
                  <a:solidFill>
                    <a:schemeClr val="tx1"/>
                  </a:solidFill>
                  <a:latin typeface="Arial" charset="0"/>
                </a:defRPr>
              </a:lvl2pPr>
              <a:lvl3pPr marL="1143000" indent="-228600">
                <a:spcBef>
                  <a:spcPct val="20000"/>
                </a:spcBef>
                <a:buClr>
                  <a:schemeClr val="tx1"/>
                </a:buClr>
                <a:buChar char="•"/>
                <a:defRPr sz="2000">
                  <a:solidFill>
                    <a:schemeClr val="tx1"/>
                  </a:solidFill>
                  <a:latin typeface="Arial" charset="0"/>
                </a:defRPr>
              </a:lvl3pPr>
              <a:lvl4pPr marL="1600200" indent="-228600">
                <a:spcBef>
                  <a:spcPct val="20000"/>
                </a:spcBef>
                <a:buChar char="–"/>
                <a:defRPr>
                  <a:solidFill>
                    <a:schemeClr val="tx1"/>
                  </a:solidFill>
                  <a:latin typeface="Arial" charset="0"/>
                </a:defRPr>
              </a:lvl4pPr>
              <a:lvl5pPr marL="2057400" indent="-228600">
                <a:spcBef>
                  <a:spcPct val="20000"/>
                </a:spcBef>
                <a:buChar char="»"/>
                <a:defRPr>
                  <a:solidFill>
                    <a:schemeClr val="tx1"/>
                  </a:solidFill>
                  <a:latin typeface="Arial" charset="0"/>
                </a:defRPr>
              </a:lvl5pPr>
              <a:lvl6pPr marL="2514600" indent="-228600" eaLnBrk="0" fontAlgn="base" hangingPunct="0">
                <a:spcBef>
                  <a:spcPct val="20000"/>
                </a:spcBef>
                <a:spcAft>
                  <a:spcPct val="0"/>
                </a:spcAft>
                <a:buChar char="»"/>
                <a:defRPr>
                  <a:solidFill>
                    <a:schemeClr val="tx1"/>
                  </a:solidFill>
                  <a:latin typeface="Arial" charset="0"/>
                </a:defRPr>
              </a:lvl6pPr>
              <a:lvl7pPr marL="2971800" indent="-228600" eaLnBrk="0" fontAlgn="base" hangingPunct="0">
                <a:spcBef>
                  <a:spcPct val="20000"/>
                </a:spcBef>
                <a:spcAft>
                  <a:spcPct val="0"/>
                </a:spcAft>
                <a:buChar char="»"/>
                <a:defRPr>
                  <a:solidFill>
                    <a:schemeClr val="tx1"/>
                  </a:solidFill>
                  <a:latin typeface="Arial" charset="0"/>
                </a:defRPr>
              </a:lvl7pPr>
              <a:lvl8pPr marL="3429000" indent="-228600" eaLnBrk="0" fontAlgn="base" hangingPunct="0">
                <a:spcBef>
                  <a:spcPct val="20000"/>
                </a:spcBef>
                <a:spcAft>
                  <a:spcPct val="0"/>
                </a:spcAft>
                <a:buChar char="»"/>
                <a:defRPr>
                  <a:solidFill>
                    <a:schemeClr val="tx1"/>
                  </a:solidFill>
                  <a:latin typeface="Arial" charset="0"/>
                </a:defRPr>
              </a:lvl8pPr>
              <a:lvl9pPr marL="3886200" indent="-228600" eaLnBrk="0" fontAlgn="base" hangingPunct="0">
                <a:spcBef>
                  <a:spcPct val="20000"/>
                </a:spcBef>
                <a:spcAft>
                  <a:spcPct val="0"/>
                </a:spcAft>
                <a:buChar char="»"/>
                <a:defRPr>
                  <a:solidFill>
                    <a:schemeClr val="tx1"/>
                  </a:solidFill>
                  <a:latin typeface="Arial" charset="0"/>
                </a:defRPr>
              </a:lvl9pPr>
            </a:lstStyle>
            <a:p>
              <a:pPr eaLnBrk="1" hangingPunct="1">
                <a:spcBef>
                  <a:spcPct val="0"/>
                </a:spcBef>
                <a:buClrTx/>
                <a:buFontTx/>
                <a:buNone/>
                <a:defRPr/>
              </a:pPr>
              <a:endParaRPr lang="en-US" altLang="en-US" sz="1800"/>
            </a:p>
          </p:txBody>
        </p:sp>
        <p:sp>
          <p:nvSpPr>
            <p:cNvPr id="6181" name="AutoShape 6">
              <a:extLst>
                <a:ext uri="{FF2B5EF4-FFF2-40B4-BE49-F238E27FC236}">
                  <a16:creationId xmlns:a16="http://schemas.microsoft.com/office/drawing/2014/main" id="{3AFA0558-8311-4F31-BBF1-FA9DE633583D}"/>
                </a:ext>
              </a:extLst>
            </p:cNvPr>
            <p:cNvSpPr>
              <a:spLocks noChangeArrowheads="1"/>
            </p:cNvSpPr>
            <p:nvPr/>
          </p:nvSpPr>
          <p:spPr bwMode="gray">
            <a:xfrm>
              <a:off x="1200" y="2737"/>
              <a:ext cx="1349" cy="1167"/>
            </a:xfrm>
            <a:prstGeom prst="hexagon">
              <a:avLst>
                <a:gd name="adj" fmla="val 28894"/>
                <a:gd name="vf" fmla="val 115470"/>
              </a:avLst>
            </a:prstGeom>
            <a:gradFill rotWithShape="1">
              <a:gsLst>
                <a:gs pos="0">
                  <a:srgbClr val="642607"/>
                </a:gs>
                <a:gs pos="100000">
                  <a:schemeClr val="accent2"/>
                </a:gs>
              </a:gsLst>
              <a:lin ang="2700000" scaled="1"/>
            </a:gra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Font typeface="Wingdings" panose="05000000000000000000" pitchFamily="2" charset="2"/>
                <a:buChar char="§"/>
                <a:defRPr sz="28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000">
                  <a:solidFill>
                    <a:schemeClr val="tx1"/>
                  </a:solidFill>
                  <a:latin typeface="Arial" panose="020B0604020202020204" pitchFamily="34" charset="0"/>
                </a:defRPr>
              </a:lvl3pPr>
              <a:lvl4pPr marL="1600200" indent="-228600">
                <a:spcBef>
                  <a:spcPct val="20000"/>
                </a:spcBef>
                <a:buChar char="–"/>
                <a:defRPr>
                  <a:solidFill>
                    <a:schemeClr val="tx1"/>
                  </a:solidFill>
                  <a:latin typeface="Arial" panose="020B0604020202020204" pitchFamily="34" charset="0"/>
                </a:defRPr>
              </a:lvl4pPr>
              <a:lvl5pPr marL="2057400" indent="-228600">
                <a:spcBef>
                  <a:spcPct val="20000"/>
                </a:spcBef>
                <a:buChar char="»"/>
                <a:defRPr>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a:solidFill>
                    <a:schemeClr val="tx1"/>
                  </a:solidFill>
                  <a:latin typeface="Arial" panose="020B0604020202020204" pitchFamily="34" charset="0"/>
                </a:defRPr>
              </a:lvl9pPr>
            </a:lstStyle>
            <a:p>
              <a:pPr eaLnBrk="1" hangingPunct="1">
                <a:spcBef>
                  <a:spcPct val="0"/>
                </a:spcBef>
                <a:buClrTx/>
                <a:buFontTx/>
                <a:buNone/>
              </a:pPr>
              <a:endParaRPr lang="vi-VN" altLang="vi-VN" sz="1800"/>
            </a:p>
          </p:txBody>
        </p:sp>
      </p:grpSp>
      <p:grpSp>
        <p:nvGrpSpPr>
          <p:cNvPr id="6149" name="Group 7">
            <a:extLst>
              <a:ext uri="{FF2B5EF4-FFF2-40B4-BE49-F238E27FC236}">
                <a16:creationId xmlns:a16="http://schemas.microsoft.com/office/drawing/2014/main" id="{6ACC32DB-EA82-44E4-B102-41526DFFBC52}"/>
              </a:ext>
            </a:extLst>
          </p:cNvPr>
          <p:cNvGrpSpPr>
            <a:grpSpLocks/>
          </p:cNvGrpSpPr>
          <p:nvPr/>
        </p:nvGrpSpPr>
        <p:grpSpPr bwMode="auto">
          <a:xfrm>
            <a:off x="1828800" y="2709863"/>
            <a:ext cx="762000" cy="665162"/>
            <a:chOff x="3174" y="2656"/>
            <a:chExt cx="1549" cy="1351"/>
          </a:xfrm>
        </p:grpSpPr>
        <p:sp>
          <p:nvSpPr>
            <p:cNvPr id="5146" name="AutoShape 8">
              <a:extLst>
                <a:ext uri="{FF2B5EF4-FFF2-40B4-BE49-F238E27FC236}">
                  <a16:creationId xmlns:a16="http://schemas.microsoft.com/office/drawing/2014/main" id="{38B3EF52-24A4-4742-9289-85C6BA9793BB}"/>
                </a:ext>
              </a:extLst>
            </p:cNvPr>
            <p:cNvSpPr>
              <a:spLocks noChangeArrowheads="1"/>
            </p:cNvSpPr>
            <p:nvPr/>
          </p:nvSpPr>
          <p:spPr bwMode="gray">
            <a:xfrm>
              <a:off x="3187"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lvl1pPr>
                <a:spcBef>
                  <a:spcPct val="20000"/>
                </a:spcBef>
                <a:buClr>
                  <a:schemeClr val="tx2"/>
                </a:buClr>
                <a:buFont typeface="Wingdings" charset="2"/>
                <a:buChar char="§"/>
                <a:defRPr sz="2800">
                  <a:solidFill>
                    <a:schemeClr val="tx1"/>
                  </a:solidFill>
                  <a:latin typeface="Arial" charset="0"/>
                </a:defRPr>
              </a:lvl1pPr>
              <a:lvl2pPr marL="742950" indent="-285750">
                <a:spcBef>
                  <a:spcPct val="20000"/>
                </a:spcBef>
                <a:buClr>
                  <a:schemeClr val="accent1"/>
                </a:buClr>
                <a:buFont typeface="Wingdings" charset="2"/>
                <a:buChar char="§"/>
                <a:defRPr sz="2400">
                  <a:solidFill>
                    <a:schemeClr val="tx1"/>
                  </a:solidFill>
                  <a:latin typeface="Arial" charset="0"/>
                </a:defRPr>
              </a:lvl2pPr>
              <a:lvl3pPr marL="1143000" indent="-228600">
                <a:spcBef>
                  <a:spcPct val="20000"/>
                </a:spcBef>
                <a:buClr>
                  <a:schemeClr val="tx1"/>
                </a:buClr>
                <a:buChar char="•"/>
                <a:defRPr sz="2000">
                  <a:solidFill>
                    <a:schemeClr val="tx1"/>
                  </a:solidFill>
                  <a:latin typeface="Arial" charset="0"/>
                </a:defRPr>
              </a:lvl3pPr>
              <a:lvl4pPr marL="1600200" indent="-228600">
                <a:spcBef>
                  <a:spcPct val="20000"/>
                </a:spcBef>
                <a:buChar char="–"/>
                <a:defRPr>
                  <a:solidFill>
                    <a:schemeClr val="tx1"/>
                  </a:solidFill>
                  <a:latin typeface="Arial" charset="0"/>
                </a:defRPr>
              </a:lvl4pPr>
              <a:lvl5pPr marL="2057400" indent="-228600">
                <a:spcBef>
                  <a:spcPct val="20000"/>
                </a:spcBef>
                <a:buChar char="»"/>
                <a:defRPr>
                  <a:solidFill>
                    <a:schemeClr val="tx1"/>
                  </a:solidFill>
                  <a:latin typeface="Arial" charset="0"/>
                </a:defRPr>
              </a:lvl5pPr>
              <a:lvl6pPr marL="2514600" indent="-228600" eaLnBrk="0" fontAlgn="base" hangingPunct="0">
                <a:spcBef>
                  <a:spcPct val="20000"/>
                </a:spcBef>
                <a:spcAft>
                  <a:spcPct val="0"/>
                </a:spcAft>
                <a:buChar char="»"/>
                <a:defRPr>
                  <a:solidFill>
                    <a:schemeClr val="tx1"/>
                  </a:solidFill>
                  <a:latin typeface="Arial" charset="0"/>
                </a:defRPr>
              </a:lvl6pPr>
              <a:lvl7pPr marL="2971800" indent="-228600" eaLnBrk="0" fontAlgn="base" hangingPunct="0">
                <a:spcBef>
                  <a:spcPct val="20000"/>
                </a:spcBef>
                <a:spcAft>
                  <a:spcPct val="0"/>
                </a:spcAft>
                <a:buChar char="»"/>
                <a:defRPr>
                  <a:solidFill>
                    <a:schemeClr val="tx1"/>
                  </a:solidFill>
                  <a:latin typeface="Arial" charset="0"/>
                </a:defRPr>
              </a:lvl7pPr>
              <a:lvl8pPr marL="3429000" indent="-228600" eaLnBrk="0" fontAlgn="base" hangingPunct="0">
                <a:spcBef>
                  <a:spcPct val="20000"/>
                </a:spcBef>
                <a:spcAft>
                  <a:spcPct val="0"/>
                </a:spcAft>
                <a:buChar char="»"/>
                <a:defRPr>
                  <a:solidFill>
                    <a:schemeClr val="tx1"/>
                  </a:solidFill>
                  <a:latin typeface="Arial" charset="0"/>
                </a:defRPr>
              </a:lvl8pPr>
              <a:lvl9pPr marL="3886200" indent="-228600" eaLnBrk="0" fontAlgn="base" hangingPunct="0">
                <a:spcBef>
                  <a:spcPct val="20000"/>
                </a:spcBef>
                <a:spcAft>
                  <a:spcPct val="0"/>
                </a:spcAft>
                <a:buChar char="»"/>
                <a:defRPr>
                  <a:solidFill>
                    <a:schemeClr val="tx1"/>
                  </a:solidFill>
                  <a:latin typeface="Arial" charset="0"/>
                </a:defRPr>
              </a:lvl9pPr>
            </a:lstStyle>
            <a:p>
              <a:pPr eaLnBrk="1" hangingPunct="1">
                <a:spcBef>
                  <a:spcPct val="0"/>
                </a:spcBef>
                <a:buClrTx/>
                <a:buFontTx/>
                <a:buNone/>
                <a:defRPr/>
              </a:pPr>
              <a:endParaRPr lang="en-US" altLang="en-US" sz="1800"/>
            </a:p>
          </p:txBody>
        </p:sp>
        <p:sp>
          <p:nvSpPr>
            <p:cNvPr id="5147" name="AutoShape 9">
              <a:extLst>
                <a:ext uri="{FF2B5EF4-FFF2-40B4-BE49-F238E27FC236}">
                  <a16:creationId xmlns:a16="http://schemas.microsoft.com/office/drawing/2014/main" id="{7DB82A88-887E-4D14-B244-89E325039766}"/>
                </a:ext>
              </a:extLst>
            </p:cNvPr>
            <p:cNvSpPr>
              <a:spLocks noChangeArrowheads="1"/>
            </p:cNvSpPr>
            <p:nvPr/>
          </p:nvSpPr>
          <p:spPr bwMode="gray">
            <a:xfrm>
              <a:off x="3174" y="2656"/>
              <a:ext cx="1536" cy="1328"/>
            </a:xfrm>
            <a:prstGeom prst="hexagon">
              <a:avLst>
                <a:gd name="adj" fmla="val 28916"/>
                <a:gd name="vf" fmla="val 115470"/>
              </a:avLst>
            </a:prstGeom>
            <a:gradFill rotWithShape="1">
              <a:gsLst>
                <a:gs pos="0">
                  <a:srgbClr val="E6E6E6"/>
                </a:gs>
                <a:gs pos="7500">
                  <a:srgbClr val="7D8496"/>
                </a:gs>
                <a:gs pos="26500">
                  <a:srgbClr val="E6E6E6"/>
                </a:gs>
                <a:gs pos="34000">
                  <a:srgbClr val="7D8496"/>
                </a:gs>
                <a:gs pos="46500">
                  <a:srgbClr val="E6E6E6"/>
                </a:gs>
                <a:gs pos="50000">
                  <a:srgbClr val="FFFFFF"/>
                </a:gs>
                <a:gs pos="53500">
                  <a:srgbClr val="E6E6E6"/>
                </a:gs>
                <a:gs pos="66000">
                  <a:srgbClr val="7D8496"/>
                </a:gs>
                <a:gs pos="73500">
                  <a:srgbClr val="E6E6E6"/>
                </a:gs>
                <a:gs pos="92500">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lvl1pPr>
                <a:spcBef>
                  <a:spcPct val="20000"/>
                </a:spcBef>
                <a:buClr>
                  <a:schemeClr val="tx2"/>
                </a:buClr>
                <a:buFont typeface="Wingdings" charset="2"/>
                <a:buChar char="§"/>
                <a:defRPr sz="2800">
                  <a:solidFill>
                    <a:schemeClr val="tx1"/>
                  </a:solidFill>
                  <a:latin typeface="Arial" charset="0"/>
                </a:defRPr>
              </a:lvl1pPr>
              <a:lvl2pPr marL="742950" indent="-285750">
                <a:spcBef>
                  <a:spcPct val="20000"/>
                </a:spcBef>
                <a:buClr>
                  <a:schemeClr val="accent1"/>
                </a:buClr>
                <a:buFont typeface="Wingdings" charset="2"/>
                <a:buChar char="§"/>
                <a:defRPr sz="2400">
                  <a:solidFill>
                    <a:schemeClr val="tx1"/>
                  </a:solidFill>
                  <a:latin typeface="Arial" charset="0"/>
                </a:defRPr>
              </a:lvl2pPr>
              <a:lvl3pPr marL="1143000" indent="-228600">
                <a:spcBef>
                  <a:spcPct val="20000"/>
                </a:spcBef>
                <a:buClr>
                  <a:schemeClr val="tx1"/>
                </a:buClr>
                <a:buChar char="•"/>
                <a:defRPr sz="2000">
                  <a:solidFill>
                    <a:schemeClr val="tx1"/>
                  </a:solidFill>
                  <a:latin typeface="Arial" charset="0"/>
                </a:defRPr>
              </a:lvl3pPr>
              <a:lvl4pPr marL="1600200" indent="-228600">
                <a:spcBef>
                  <a:spcPct val="20000"/>
                </a:spcBef>
                <a:buChar char="–"/>
                <a:defRPr>
                  <a:solidFill>
                    <a:schemeClr val="tx1"/>
                  </a:solidFill>
                  <a:latin typeface="Arial" charset="0"/>
                </a:defRPr>
              </a:lvl4pPr>
              <a:lvl5pPr marL="2057400" indent="-228600">
                <a:spcBef>
                  <a:spcPct val="20000"/>
                </a:spcBef>
                <a:buChar char="»"/>
                <a:defRPr>
                  <a:solidFill>
                    <a:schemeClr val="tx1"/>
                  </a:solidFill>
                  <a:latin typeface="Arial" charset="0"/>
                </a:defRPr>
              </a:lvl5pPr>
              <a:lvl6pPr marL="2514600" indent="-228600" eaLnBrk="0" fontAlgn="base" hangingPunct="0">
                <a:spcBef>
                  <a:spcPct val="20000"/>
                </a:spcBef>
                <a:spcAft>
                  <a:spcPct val="0"/>
                </a:spcAft>
                <a:buChar char="»"/>
                <a:defRPr>
                  <a:solidFill>
                    <a:schemeClr val="tx1"/>
                  </a:solidFill>
                  <a:latin typeface="Arial" charset="0"/>
                </a:defRPr>
              </a:lvl6pPr>
              <a:lvl7pPr marL="2971800" indent="-228600" eaLnBrk="0" fontAlgn="base" hangingPunct="0">
                <a:spcBef>
                  <a:spcPct val="20000"/>
                </a:spcBef>
                <a:spcAft>
                  <a:spcPct val="0"/>
                </a:spcAft>
                <a:buChar char="»"/>
                <a:defRPr>
                  <a:solidFill>
                    <a:schemeClr val="tx1"/>
                  </a:solidFill>
                  <a:latin typeface="Arial" charset="0"/>
                </a:defRPr>
              </a:lvl7pPr>
              <a:lvl8pPr marL="3429000" indent="-228600" eaLnBrk="0" fontAlgn="base" hangingPunct="0">
                <a:spcBef>
                  <a:spcPct val="20000"/>
                </a:spcBef>
                <a:spcAft>
                  <a:spcPct val="0"/>
                </a:spcAft>
                <a:buChar char="»"/>
                <a:defRPr>
                  <a:solidFill>
                    <a:schemeClr val="tx1"/>
                  </a:solidFill>
                  <a:latin typeface="Arial" charset="0"/>
                </a:defRPr>
              </a:lvl8pPr>
              <a:lvl9pPr marL="3886200" indent="-228600" eaLnBrk="0" fontAlgn="base" hangingPunct="0">
                <a:spcBef>
                  <a:spcPct val="20000"/>
                </a:spcBef>
                <a:spcAft>
                  <a:spcPct val="0"/>
                </a:spcAft>
                <a:buChar char="»"/>
                <a:defRPr>
                  <a:solidFill>
                    <a:schemeClr val="tx1"/>
                  </a:solidFill>
                  <a:latin typeface="Arial" charset="0"/>
                </a:defRPr>
              </a:lvl9pPr>
            </a:lstStyle>
            <a:p>
              <a:pPr eaLnBrk="1" hangingPunct="1">
                <a:spcBef>
                  <a:spcPct val="0"/>
                </a:spcBef>
                <a:buClrTx/>
                <a:buFontTx/>
                <a:buNone/>
                <a:defRPr/>
              </a:pPr>
              <a:endParaRPr lang="en-US" altLang="en-US" sz="1800"/>
            </a:p>
          </p:txBody>
        </p:sp>
        <p:sp>
          <p:nvSpPr>
            <p:cNvPr id="6178" name="AutoShape 10">
              <a:extLst>
                <a:ext uri="{FF2B5EF4-FFF2-40B4-BE49-F238E27FC236}">
                  <a16:creationId xmlns:a16="http://schemas.microsoft.com/office/drawing/2014/main" id="{CF5EB878-4C81-4CCB-BDE6-C0BA01A74CDD}"/>
                </a:ext>
              </a:extLst>
            </p:cNvPr>
            <p:cNvSpPr>
              <a:spLocks noChangeArrowheads="1"/>
            </p:cNvSpPr>
            <p:nvPr/>
          </p:nvSpPr>
          <p:spPr bwMode="gray">
            <a:xfrm>
              <a:off x="3264" y="2737"/>
              <a:ext cx="1349" cy="1167"/>
            </a:xfrm>
            <a:prstGeom prst="hexagon">
              <a:avLst>
                <a:gd name="adj" fmla="val 28894"/>
                <a:gd name="vf" fmla="val 115470"/>
              </a:avLst>
            </a:prstGeom>
            <a:gradFill rotWithShape="1">
              <a:gsLst>
                <a:gs pos="0">
                  <a:srgbClr val="223E69"/>
                </a:gs>
                <a:gs pos="100000">
                  <a:schemeClr val="accent1"/>
                </a:gs>
              </a:gsLst>
              <a:lin ang="2700000" scaled="1"/>
            </a:gra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Font typeface="Wingdings" panose="05000000000000000000" pitchFamily="2" charset="2"/>
                <a:buChar char="§"/>
                <a:defRPr sz="28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000">
                  <a:solidFill>
                    <a:schemeClr val="tx1"/>
                  </a:solidFill>
                  <a:latin typeface="Arial" panose="020B0604020202020204" pitchFamily="34" charset="0"/>
                </a:defRPr>
              </a:lvl3pPr>
              <a:lvl4pPr marL="1600200" indent="-228600">
                <a:spcBef>
                  <a:spcPct val="20000"/>
                </a:spcBef>
                <a:buChar char="–"/>
                <a:defRPr>
                  <a:solidFill>
                    <a:schemeClr val="tx1"/>
                  </a:solidFill>
                  <a:latin typeface="Arial" panose="020B0604020202020204" pitchFamily="34" charset="0"/>
                </a:defRPr>
              </a:lvl4pPr>
              <a:lvl5pPr marL="2057400" indent="-228600">
                <a:spcBef>
                  <a:spcPct val="20000"/>
                </a:spcBef>
                <a:buChar char="»"/>
                <a:defRPr>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a:solidFill>
                    <a:schemeClr val="tx1"/>
                  </a:solidFill>
                  <a:latin typeface="Arial" panose="020B0604020202020204" pitchFamily="34" charset="0"/>
                </a:defRPr>
              </a:lvl9pPr>
            </a:lstStyle>
            <a:p>
              <a:pPr eaLnBrk="1" hangingPunct="1">
                <a:spcBef>
                  <a:spcPct val="0"/>
                </a:spcBef>
                <a:buClrTx/>
                <a:buFontTx/>
                <a:buNone/>
              </a:pPr>
              <a:endParaRPr lang="vi-VN" altLang="vi-VN" sz="1800"/>
            </a:p>
          </p:txBody>
        </p:sp>
      </p:grpSp>
      <p:sp>
        <p:nvSpPr>
          <p:cNvPr id="5126" name="Line 11">
            <a:extLst>
              <a:ext uri="{FF2B5EF4-FFF2-40B4-BE49-F238E27FC236}">
                <a16:creationId xmlns:a16="http://schemas.microsoft.com/office/drawing/2014/main" id="{5F870062-58AC-4FA3-9172-9AC73F860870}"/>
              </a:ext>
            </a:extLst>
          </p:cNvPr>
          <p:cNvSpPr>
            <a:spLocks noChangeShapeType="1"/>
          </p:cNvSpPr>
          <p:nvPr/>
        </p:nvSpPr>
        <p:spPr bwMode="auto">
          <a:xfrm>
            <a:off x="2438400" y="2405063"/>
            <a:ext cx="5157788" cy="11112"/>
          </a:xfrm>
          <a:prstGeom prst="line">
            <a:avLst/>
          </a:prstGeom>
          <a:noFill/>
          <a:ln w="25400">
            <a:solidFill>
              <a:srgbClr val="C0C0C0"/>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latin typeface="Arial" charset="0"/>
            </a:endParaRPr>
          </a:p>
        </p:txBody>
      </p:sp>
      <p:sp>
        <p:nvSpPr>
          <p:cNvPr id="5127" name="Text Box 12">
            <a:extLst>
              <a:ext uri="{FF2B5EF4-FFF2-40B4-BE49-F238E27FC236}">
                <a16:creationId xmlns:a16="http://schemas.microsoft.com/office/drawing/2014/main" id="{62FBBA21-588D-4B7A-BF0E-B717C74194BF}"/>
              </a:ext>
            </a:extLst>
          </p:cNvPr>
          <p:cNvSpPr txBox="1">
            <a:spLocks noChangeArrowheads="1"/>
          </p:cNvSpPr>
          <p:nvPr/>
        </p:nvSpPr>
        <p:spPr bwMode="auto">
          <a:xfrm>
            <a:off x="2628900" y="1925638"/>
            <a:ext cx="2706190" cy="3385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91440" tIns="45720" rIns="91440" bIns="45720" anchor="t">
            <a:spAutoFit/>
          </a:bodyPr>
          <a:lstStyle>
            <a:lvl1pPr>
              <a:spcBef>
                <a:spcPct val="20000"/>
              </a:spcBef>
              <a:buClr>
                <a:schemeClr val="tx2"/>
              </a:buClr>
              <a:buFont typeface="Wingdings" charset="2"/>
              <a:buChar char="§"/>
              <a:defRPr sz="2800">
                <a:solidFill>
                  <a:schemeClr val="tx1"/>
                </a:solidFill>
                <a:latin typeface="Arial" charset="0"/>
              </a:defRPr>
            </a:lvl1pPr>
            <a:lvl2pPr marL="742950" indent="-285750">
              <a:spcBef>
                <a:spcPct val="20000"/>
              </a:spcBef>
              <a:buClr>
                <a:schemeClr val="accent1"/>
              </a:buClr>
              <a:buFont typeface="Wingdings" charset="2"/>
              <a:buChar char="§"/>
              <a:defRPr sz="2400">
                <a:solidFill>
                  <a:schemeClr val="tx1"/>
                </a:solidFill>
                <a:latin typeface="Arial" charset="0"/>
              </a:defRPr>
            </a:lvl2pPr>
            <a:lvl3pPr marL="1143000" indent="-228600">
              <a:spcBef>
                <a:spcPct val="20000"/>
              </a:spcBef>
              <a:buClr>
                <a:schemeClr val="tx1"/>
              </a:buClr>
              <a:buChar char="•"/>
              <a:defRPr sz="2000">
                <a:solidFill>
                  <a:schemeClr val="tx1"/>
                </a:solidFill>
                <a:latin typeface="Arial" charset="0"/>
              </a:defRPr>
            </a:lvl3pPr>
            <a:lvl4pPr marL="1600200" indent="-228600">
              <a:spcBef>
                <a:spcPct val="20000"/>
              </a:spcBef>
              <a:buChar char="–"/>
              <a:defRPr>
                <a:solidFill>
                  <a:schemeClr val="tx1"/>
                </a:solidFill>
                <a:latin typeface="Arial" charset="0"/>
              </a:defRPr>
            </a:lvl4pPr>
            <a:lvl5pPr marL="2057400" indent="-228600">
              <a:spcBef>
                <a:spcPct val="20000"/>
              </a:spcBef>
              <a:buChar char="»"/>
              <a:defRPr>
                <a:solidFill>
                  <a:schemeClr val="tx1"/>
                </a:solidFill>
                <a:latin typeface="Arial" charset="0"/>
              </a:defRPr>
            </a:lvl5pPr>
            <a:lvl6pPr marL="2514600" indent="-228600" eaLnBrk="0" fontAlgn="base" hangingPunct="0">
              <a:spcBef>
                <a:spcPct val="20000"/>
              </a:spcBef>
              <a:spcAft>
                <a:spcPct val="0"/>
              </a:spcAft>
              <a:buChar char="»"/>
              <a:defRPr>
                <a:solidFill>
                  <a:schemeClr val="tx1"/>
                </a:solidFill>
                <a:latin typeface="Arial" charset="0"/>
              </a:defRPr>
            </a:lvl6pPr>
            <a:lvl7pPr marL="2971800" indent="-228600" eaLnBrk="0" fontAlgn="base" hangingPunct="0">
              <a:spcBef>
                <a:spcPct val="20000"/>
              </a:spcBef>
              <a:spcAft>
                <a:spcPct val="0"/>
              </a:spcAft>
              <a:buChar char="»"/>
              <a:defRPr>
                <a:solidFill>
                  <a:schemeClr val="tx1"/>
                </a:solidFill>
                <a:latin typeface="Arial" charset="0"/>
              </a:defRPr>
            </a:lvl7pPr>
            <a:lvl8pPr marL="3429000" indent="-228600" eaLnBrk="0" fontAlgn="base" hangingPunct="0">
              <a:spcBef>
                <a:spcPct val="20000"/>
              </a:spcBef>
              <a:spcAft>
                <a:spcPct val="0"/>
              </a:spcAft>
              <a:buChar char="»"/>
              <a:defRPr>
                <a:solidFill>
                  <a:schemeClr val="tx1"/>
                </a:solidFill>
                <a:latin typeface="Arial" charset="0"/>
              </a:defRPr>
            </a:lvl8pPr>
            <a:lvl9pPr marL="3886200" indent="-228600" eaLnBrk="0" fontAlgn="base" hangingPunct="0">
              <a:spcBef>
                <a:spcPct val="20000"/>
              </a:spcBef>
              <a:spcAft>
                <a:spcPct val="0"/>
              </a:spcAft>
              <a:buChar char="»"/>
              <a:defRPr>
                <a:solidFill>
                  <a:schemeClr val="tx1"/>
                </a:solidFill>
                <a:latin typeface="Arial" charset="0"/>
              </a:defRPr>
            </a:lvl9pPr>
          </a:lstStyle>
          <a:p>
            <a:pPr>
              <a:spcBef>
                <a:spcPct val="0"/>
              </a:spcBef>
              <a:buClrTx/>
              <a:buNone/>
              <a:defRPr/>
            </a:pPr>
            <a:r>
              <a:rPr lang="en-US" altLang="en-US" sz="1600" b="1" dirty="0" err="1">
                <a:latin typeface="Arial"/>
                <a:cs typeface="Arial"/>
              </a:rPr>
              <a:t>Lý</a:t>
            </a:r>
            <a:r>
              <a:rPr lang="en-US" altLang="en-US" sz="1600" b="1" dirty="0">
                <a:latin typeface="Arial"/>
                <a:cs typeface="Arial"/>
              </a:rPr>
              <a:t> do </a:t>
            </a:r>
            <a:r>
              <a:rPr lang="en-US" altLang="en-US" sz="1600" b="1" dirty="0" err="1">
                <a:latin typeface="Arial"/>
                <a:cs typeface="Arial"/>
              </a:rPr>
              <a:t>tại</a:t>
            </a:r>
            <a:r>
              <a:rPr lang="en-US" altLang="en-US" sz="1600" b="1" dirty="0">
                <a:latin typeface="Arial"/>
                <a:cs typeface="Arial"/>
              </a:rPr>
              <a:t> </a:t>
            </a:r>
            <a:r>
              <a:rPr lang="en-US" altLang="en-US" sz="1600" b="1" dirty="0" err="1">
                <a:latin typeface="Arial"/>
                <a:cs typeface="Arial"/>
              </a:rPr>
              <a:t>sao</a:t>
            </a:r>
            <a:r>
              <a:rPr lang="en-US" altLang="en-US" sz="1600" b="1" dirty="0">
                <a:latin typeface="Arial"/>
                <a:cs typeface="Arial"/>
              </a:rPr>
              <a:t> </a:t>
            </a:r>
            <a:r>
              <a:rPr lang="en-US" altLang="en-US" sz="1600" b="1" dirty="0" err="1">
                <a:latin typeface="Arial"/>
                <a:cs typeface="Arial"/>
              </a:rPr>
              <a:t>chọn</a:t>
            </a:r>
            <a:r>
              <a:rPr lang="en-US" altLang="en-US" sz="1600" b="1" dirty="0">
                <a:latin typeface="Arial"/>
                <a:cs typeface="Arial"/>
              </a:rPr>
              <a:t> </a:t>
            </a:r>
            <a:r>
              <a:rPr lang="en-US" altLang="en-US" sz="1600" b="1" dirty="0" err="1">
                <a:latin typeface="Arial"/>
                <a:cs typeface="Arial"/>
              </a:rPr>
              <a:t>đề</a:t>
            </a:r>
            <a:r>
              <a:rPr lang="en-US" altLang="en-US" sz="1600" b="1" dirty="0">
                <a:latin typeface="Arial"/>
                <a:cs typeface="Arial"/>
              </a:rPr>
              <a:t> </a:t>
            </a:r>
            <a:r>
              <a:rPr lang="en-US" altLang="en-US" sz="1600" b="1" dirty="0" err="1">
                <a:latin typeface="Arial"/>
                <a:cs typeface="Arial"/>
              </a:rPr>
              <a:t>tài</a:t>
            </a:r>
            <a:r>
              <a:rPr lang="en-US" altLang="en-US" sz="1600" b="1" dirty="0">
                <a:latin typeface="Arial"/>
                <a:cs typeface="Arial"/>
              </a:rPr>
              <a:t>?</a:t>
            </a:r>
            <a:endParaRPr lang="en-US" altLang="en-US" sz="1600" b="1" dirty="0"/>
          </a:p>
        </p:txBody>
      </p:sp>
      <p:sp>
        <p:nvSpPr>
          <p:cNvPr id="5128" name="Text Box 13">
            <a:extLst>
              <a:ext uri="{FF2B5EF4-FFF2-40B4-BE49-F238E27FC236}">
                <a16:creationId xmlns:a16="http://schemas.microsoft.com/office/drawing/2014/main" id="{8F51A559-B10F-453F-A58E-59A74A65D6D2}"/>
              </a:ext>
            </a:extLst>
          </p:cNvPr>
          <p:cNvSpPr txBox="1">
            <a:spLocks noChangeArrowheads="1"/>
          </p:cNvSpPr>
          <p:nvPr/>
        </p:nvSpPr>
        <p:spPr bwMode="gray">
          <a:xfrm>
            <a:off x="2025650" y="1893888"/>
            <a:ext cx="3540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spcBef>
                <a:spcPct val="20000"/>
              </a:spcBef>
              <a:buClr>
                <a:schemeClr val="tx2"/>
              </a:buClr>
              <a:buFont typeface="Wingdings" charset="2"/>
              <a:buChar char="§"/>
              <a:defRPr sz="2800">
                <a:solidFill>
                  <a:schemeClr val="tx1"/>
                </a:solidFill>
                <a:latin typeface="Arial" charset="0"/>
              </a:defRPr>
            </a:lvl1pPr>
            <a:lvl2pPr marL="742950" indent="-285750">
              <a:spcBef>
                <a:spcPct val="20000"/>
              </a:spcBef>
              <a:buClr>
                <a:schemeClr val="accent1"/>
              </a:buClr>
              <a:buFont typeface="Wingdings" charset="2"/>
              <a:buChar char="§"/>
              <a:defRPr sz="2400">
                <a:solidFill>
                  <a:schemeClr val="tx1"/>
                </a:solidFill>
                <a:latin typeface="Arial" charset="0"/>
              </a:defRPr>
            </a:lvl2pPr>
            <a:lvl3pPr marL="1143000" indent="-228600">
              <a:spcBef>
                <a:spcPct val="20000"/>
              </a:spcBef>
              <a:buClr>
                <a:schemeClr val="tx1"/>
              </a:buClr>
              <a:buChar char="•"/>
              <a:defRPr sz="2000">
                <a:solidFill>
                  <a:schemeClr val="tx1"/>
                </a:solidFill>
                <a:latin typeface="Arial" charset="0"/>
              </a:defRPr>
            </a:lvl3pPr>
            <a:lvl4pPr marL="1600200" indent="-228600">
              <a:spcBef>
                <a:spcPct val="20000"/>
              </a:spcBef>
              <a:buChar char="–"/>
              <a:defRPr>
                <a:solidFill>
                  <a:schemeClr val="tx1"/>
                </a:solidFill>
                <a:latin typeface="Arial" charset="0"/>
              </a:defRPr>
            </a:lvl4pPr>
            <a:lvl5pPr marL="2057400" indent="-228600">
              <a:spcBef>
                <a:spcPct val="20000"/>
              </a:spcBef>
              <a:buChar char="»"/>
              <a:defRPr>
                <a:solidFill>
                  <a:schemeClr val="tx1"/>
                </a:solidFill>
                <a:latin typeface="Arial" charset="0"/>
              </a:defRPr>
            </a:lvl5pPr>
            <a:lvl6pPr marL="2514600" indent="-228600" eaLnBrk="0" fontAlgn="base" hangingPunct="0">
              <a:spcBef>
                <a:spcPct val="20000"/>
              </a:spcBef>
              <a:spcAft>
                <a:spcPct val="0"/>
              </a:spcAft>
              <a:buChar char="»"/>
              <a:defRPr>
                <a:solidFill>
                  <a:schemeClr val="tx1"/>
                </a:solidFill>
                <a:latin typeface="Arial" charset="0"/>
              </a:defRPr>
            </a:lvl6pPr>
            <a:lvl7pPr marL="2971800" indent="-228600" eaLnBrk="0" fontAlgn="base" hangingPunct="0">
              <a:spcBef>
                <a:spcPct val="20000"/>
              </a:spcBef>
              <a:spcAft>
                <a:spcPct val="0"/>
              </a:spcAft>
              <a:buChar char="»"/>
              <a:defRPr>
                <a:solidFill>
                  <a:schemeClr val="tx1"/>
                </a:solidFill>
                <a:latin typeface="Arial" charset="0"/>
              </a:defRPr>
            </a:lvl7pPr>
            <a:lvl8pPr marL="3429000" indent="-228600" eaLnBrk="0" fontAlgn="base" hangingPunct="0">
              <a:spcBef>
                <a:spcPct val="20000"/>
              </a:spcBef>
              <a:spcAft>
                <a:spcPct val="0"/>
              </a:spcAft>
              <a:buChar char="»"/>
              <a:defRPr>
                <a:solidFill>
                  <a:schemeClr val="tx1"/>
                </a:solidFill>
                <a:latin typeface="Arial" charset="0"/>
              </a:defRPr>
            </a:lvl8pPr>
            <a:lvl9pPr marL="3886200" indent="-228600" eaLnBrk="0" fontAlgn="base" hangingPunct="0">
              <a:spcBef>
                <a:spcPct val="20000"/>
              </a:spcBef>
              <a:spcAft>
                <a:spcPct val="0"/>
              </a:spcAft>
              <a:buChar char="»"/>
              <a:defRPr>
                <a:solidFill>
                  <a:schemeClr val="tx1"/>
                </a:solidFill>
                <a:latin typeface="Arial" charset="0"/>
              </a:defRPr>
            </a:lvl9pPr>
          </a:lstStyle>
          <a:p>
            <a:pPr algn="ctr">
              <a:spcBef>
                <a:spcPct val="0"/>
              </a:spcBef>
              <a:buClrTx/>
              <a:buFontTx/>
              <a:buNone/>
              <a:defRPr/>
            </a:pPr>
            <a:r>
              <a:rPr lang="en-US" altLang="en-US" sz="2400" b="1" dirty="0">
                <a:solidFill>
                  <a:schemeClr val="bg1"/>
                </a:solidFill>
              </a:rPr>
              <a:t>1</a:t>
            </a:r>
          </a:p>
        </p:txBody>
      </p:sp>
      <p:sp>
        <p:nvSpPr>
          <p:cNvPr id="5129" name="Line 14">
            <a:extLst>
              <a:ext uri="{FF2B5EF4-FFF2-40B4-BE49-F238E27FC236}">
                <a16:creationId xmlns:a16="http://schemas.microsoft.com/office/drawing/2014/main" id="{19361582-72ED-4270-8E1C-CDE48B77AE07}"/>
              </a:ext>
            </a:extLst>
          </p:cNvPr>
          <p:cNvSpPr>
            <a:spLocks noChangeShapeType="1"/>
          </p:cNvSpPr>
          <p:nvPr/>
        </p:nvSpPr>
        <p:spPr bwMode="auto">
          <a:xfrm flipV="1">
            <a:off x="2438400" y="3268663"/>
            <a:ext cx="5157788" cy="50800"/>
          </a:xfrm>
          <a:prstGeom prst="line">
            <a:avLst/>
          </a:prstGeom>
          <a:noFill/>
          <a:ln w="25400">
            <a:solidFill>
              <a:srgbClr val="C0C0C0"/>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latin typeface="Arial" charset="0"/>
            </a:endParaRPr>
          </a:p>
        </p:txBody>
      </p:sp>
      <p:sp>
        <p:nvSpPr>
          <p:cNvPr id="5130" name="Text Box 15">
            <a:extLst>
              <a:ext uri="{FF2B5EF4-FFF2-40B4-BE49-F238E27FC236}">
                <a16:creationId xmlns:a16="http://schemas.microsoft.com/office/drawing/2014/main" id="{E14147F5-B33D-494D-9C6E-68756DF860B7}"/>
              </a:ext>
            </a:extLst>
          </p:cNvPr>
          <p:cNvSpPr txBox="1">
            <a:spLocks noChangeArrowheads="1"/>
          </p:cNvSpPr>
          <p:nvPr/>
        </p:nvSpPr>
        <p:spPr bwMode="auto">
          <a:xfrm>
            <a:off x="2514600" y="2849563"/>
            <a:ext cx="3094117" cy="3385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91440" tIns="45720" rIns="91440" bIns="45720" anchor="t">
            <a:spAutoFit/>
          </a:bodyPr>
          <a:lstStyle>
            <a:lvl1pPr>
              <a:spcBef>
                <a:spcPct val="20000"/>
              </a:spcBef>
              <a:buClr>
                <a:schemeClr val="tx2"/>
              </a:buClr>
              <a:buFont typeface="Wingdings" charset="2"/>
              <a:buChar char="§"/>
              <a:defRPr sz="2800">
                <a:solidFill>
                  <a:schemeClr val="tx1"/>
                </a:solidFill>
                <a:latin typeface="Arial" charset="0"/>
              </a:defRPr>
            </a:lvl1pPr>
            <a:lvl2pPr marL="742950" indent="-285750">
              <a:spcBef>
                <a:spcPct val="20000"/>
              </a:spcBef>
              <a:buClr>
                <a:schemeClr val="accent1"/>
              </a:buClr>
              <a:buFont typeface="Wingdings" charset="2"/>
              <a:buChar char="§"/>
              <a:defRPr sz="2400">
                <a:solidFill>
                  <a:schemeClr val="tx1"/>
                </a:solidFill>
                <a:latin typeface="Arial" charset="0"/>
              </a:defRPr>
            </a:lvl2pPr>
            <a:lvl3pPr marL="1143000" indent="-228600">
              <a:spcBef>
                <a:spcPct val="20000"/>
              </a:spcBef>
              <a:buClr>
                <a:schemeClr val="tx1"/>
              </a:buClr>
              <a:buChar char="•"/>
              <a:defRPr sz="2000">
                <a:solidFill>
                  <a:schemeClr val="tx1"/>
                </a:solidFill>
                <a:latin typeface="Arial" charset="0"/>
              </a:defRPr>
            </a:lvl3pPr>
            <a:lvl4pPr marL="1600200" indent="-228600">
              <a:spcBef>
                <a:spcPct val="20000"/>
              </a:spcBef>
              <a:buChar char="–"/>
              <a:defRPr>
                <a:solidFill>
                  <a:schemeClr val="tx1"/>
                </a:solidFill>
                <a:latin typeface="Arial" charset="0"/>
              </a:defRPr>
            </a:lvl4pPr>
            <a:lvl5pPr marL="2057400" indent="-228600">
              <a:spcBef>
                <a:spcPct val="20000"/>
              </a:spcBef>
              <a:buChar char="»"/>
              <a:defRPr>
                <a:solidFill>
                  <a:schemeClr val="tx1"/>
                </a:solidFill>
                <a:latin typeface="Arial" charset="0"/>
              </a:defRPr>
            </a:lvl5pPr>
            <a:lvl6pPr marL="2514600" indent="-228600" eaLnBrk="0" fontAlgn="base" hangingPunct="0">
              <a:spcBef>
                <a:spcPct val="20000"/>
              </a:spcBef>
              <a:spcAft>
                <a:spcPct val="0"/>
              </a:spcAft>
              <a:buChar char="»"/>
              <a:defRPr>
                <a:solidFill>
                  <a:schemeClr val="tx1"/>
                </a:solidFill>
                <a:latin typeface="Arial" charset="0"/>
              </a:defRPr>
            </a:lvl6pPr>
            <a:lvl7pPr marL="2971800" indent="-228600" eaLnBrk="0" fontAlgn="base" hangingPunct="0">
              <a:spcBef>
                <a:spcPct val="20000"/>
              </a:spcBef>
              <a:spcAft>
                <a:spcPct val="0"/>
              </a:spcAft>
              <a:buChar char="»"/>
              <a:defRPr>
                <a:solidFill>
                  <a:schemeClr val="tx1"/>
                </a:solidFill>
                <a:latin typeface="Arial" charset="0"/>
              </a:defRPr>
            </a:lvl7pPr>
            <a:lvl8pPr marL="3429000" indent="-228600" eaLnBrk="0" fontAlgn="base" hangingPunct="0">
              <a:spcBef>
                <a:spcPct val="20000"/>
              </a:spcBef>
              <a:spcAft>
                <a:spcPct val="0"/>
              </a:spcAft>
              <a:buChar char="»"/>
              <a:defRPr>
                <a:solidFill>
                  <a:schemeClr val="tx1"/>
                </a:solidFill>
                <a:latin typeface="Arial" charset="0"/>
              </a:defRPr>
            </a:lvl8pPr>
            <a:lvl9pPr marL="3886200" indent="-228600" eaLnBrk="0" fontAlgn="base" hangingPunct="0">
              <a:spcBef>
                <a:spcPct val="20000"/>
              </a:spcBef>
              <a:spcAft>
                <a:spcPct val="0"/>
              </a:spcAft>
              <a:buChar char="»"/>
              <a:defRPr>
                <a:solidFill>
                  <a:schemeClr val="tx1"/>
                </a:solidFill>
                <a:latin typeface="Arial" charset="0"/>
              </a:defRPr>
            </a:lvl9pPr>
          </a:lstStyle>
          <a:p>
            <a:pPr>
              <a:spcBef>
                <a:spcPct val="0"/>
              </a:spcBef>
              <a:buClrTx/>
              <a:buNone/>
              <a:defRPr/>
            </a:pPr>
            <a:r>
              <a:rPr lang="en-US" altLang="en-US" sz="1600" b="1" dirty="0" err="1">
                <a:latin typeface="Arial"/>
                <a:cs typeface="Arial"/>
              </a:rPr>
              <a:t>Phân</a:t>
            </a:r>
            <a:r>
              <a:rPr lang="en-US" altLang="en-US" sz="1600" b="1" dirty="0">
                <a:latin typeface="Arial"/>
                <a:cs typeface="Arial"/>
              </a:rPr>
              <a:t> </a:t>
            </a:r>
            <a:r>
              <a:rPr lang="en-US" altLang="en-US" sz="1600" b="1" dirty="0" err="1">
                <a:latin typeface="Arial"/>
                <a:cs typeface="Arial"/>
              </a:rPr>
              <a:t>tích</a:t>
            </a:r>
            <a:r>
              <a:rPr lang="en-US" altLang="en-US" sz="1600" b="1" dirty="0">
                <a:latin typeface="Arial"/>
                <a:cs typeface="Arial"/>
              </a:rPr>
              <a:t> </a:t>
            </a:r>
            <a:r>
              <a:rPr lang="en-US" altLang="en-US" sz="1600" b="1" dirty="0" err="1">
                <a:latin typeface="Arial"/>
                <a:cs typeface="Arial"/>
              </a:rPr>
              <a:t>và</a:t>
            </a:r>
            <a:r>
              <a:rPr lang="en-US" altLang="en-US" sz="1600" b="1" dirty="0">
                <a:latin typeface="Arial"/>
                <a:cs typeface="Arial"/>
              </a:rPr>
              <a:t> </a:t>
            </a:r>
            <a:r>
              <a:rPr lang="en-US" altLang="en-US" sz="1600" b="1" dirty="0" err="1">
                <a:latin typeface="Arial"/>
                <a:cs typeface="Arial"/>
              </a:rPr>
              <a:t>thiết</a:t>
            </a:r>
            <a:r>
              <a:rPr lang="en-US" altLang="en-US" sz="1600" b="1" dirty="0">
                <a:latin typeface="Arial"/>
                <a:cs typeface="Arial"/>
              </a:rPr>
              <a:t> </a:t>
            </a:r>
            <a:r>
              <a:rPr lang="en-US" altLang="en-US" sz="1600" b="1" dirty="0" err="1">
                <a:latin typeface="Arial"/>
                <a:cs typeface="Arial"/>
              </a:rPr>
              <a:t>kế</a:t>
            </a:r>
            <a:r>
              <a:rPr lang="en-US" altLang="en-US" sz="1600" b="1" dirty="0">
                <a:latin typeface="Arial"/>
                <a:cs typeface="Arial"/>
              </a:rPr>
              <a:t> </a:t>
            </a:r>
            <a:r>
              <a:rPr lang="en-US" altLang="en-US" sz="1600" b="1" dirty="0" err="1">
                <a:latin typeface="Arial"/>
                <a:cs typeface="Arial"/>
              </a:rPr>
              <a:t>hệ</a:t>
            </a:r>
            <a:r>
              <a:rPr lang="en-US" altLang="en-US" sz="1600" b="1" dirty="0">
                <a:latin typeface="Arial"/>
                <a:cs typeface="Arial"/>
              </a:rPr>
              <a:t> </a:t>
            </a:r>
            <a:r>
              <a:rPr lang="en-US" altLang="en-US" sz="1600" b="1" dirty="0" err="1">
                <a:latin typeface="Arial"/>
                <a:cs typeface="Arial"/>
              </a:rPr>
              <a:t>thống</a:t>
            </a:r>
            <a:endParaRPr lang="en-US" altLang="en-US" sz="1600" b="1" dirty="0" err="1"/>
          </a:p>
        </p:txBody>
      </p:sp>
      <p:sp>
        <p:nvSpPr>
          <p:cNvPr id="5131" name="Text Box 16">
            <a:extLst>
              <a:ext uri="{FF2B5EF4-FFF2-40B4-BE49-F238E27FC236}">
                <a16:creationId xmlns:a16="http://schemas.microsoft.com/office/drawing/2014/main" id="{72B4A102-DACB-4618-B5BC-8F897E0CAE1C}"/>
              </a:ext>
            </a:extLst>
          </p:cNvPr>
          <p:cNvSpPr txBox="1">
            <a:spLocks noChangeArrowheads="1"/>
          </p:cNvSpPr>
          <p:nvPr/>
        </p:nvSpPr>
        <p:spPr bwMode="gray">
          <a:xfrm>
            <a:off x="2025650" y="2808288"/>
            <a:ext cx="3540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spcBef>
                <a:spcPct val="20000"/>
              </a:spcBef>
              <a:buClr>
                <a:schemeClr val="tx2"/>
              </a:buClr>
              <a:buFont typeface="Wingdings" charset="2"/>
              <a:buChar char="§"/>
              <a:defRPr sz="2800">
                <a:solidFill>
                  <a:schemeClr val="tx1"/>
                </a:solidFill>
                <a:latin typeface="Arial" charset="0"/>
              </a:defRPr>
            </a:lvl1pPr>
            <a:lvl2pPr marL="742950" indent="-285750">
              <a:spcBef>
                <a:spcPct val="20000"/>
              </a:spcBef>
              <a:buClr>
                <a:schemeClr val="accent1"/>
              </a:buClr>
              <a:buFont typeface="Wingdings" charset="2"/>
              <a:buChar char="§"/>
              <a:defRPr sz="2400">
                <a:solidFill>
                  <a:schemeClr val="tx1"/>
                </a:solidFill>
                <a:latin typeface="Arial" charset="0"/>
              </a:defRPr>
            </a:lvl2pPr>
            <a:lvl3pPr marL="1143000" indent="-228600">
              <a:spcBef>
                <a:spcPct val="20000"/>
              </a:spcBef>
              <a:buClr>
                <a:schemeClr val="tx1"/>
              </a:buClr>
              <a:buChar char="•"/>
              <a:defRPr sz="2000">
                <a:solidFill>
                  <a:schemeClr val="tx1"/>
                </a:solidFill>
                <a:latin typeface="Arial" charset="0"/>
              </a:defRPr>
            </a:lvl3pPr>
            <a:lvl4pPr marL="1600200" indent="-228600">
              <a:spcBef>
                <a:spcPct val="20000"/>
              </a:spcBef>
              <a:buChar char="–"/>
              <a:defRPr>
                <a:solidFill>
                  <a:schemeClr val="tx1"/>
                </a:solidFill>
                <a:latin typeface="Arial" charset="0"/>
              </a:defRPr>
            </a:lvl4pPr>
            <a:lvl5pPr marL="2057400" indent="-228600">
              <a:spcBef>
                <a:spcPct val="20000"/>
              </a:spcBef>
              <a:buChar char="»"/>
              <a:defRPr>
                <a:solidFill>
                  <a:schemeClr val="tx1"/>
                </a:solidFill>
                <a:latin typeface="Arial" charset="0"/>
              </a:defRPr>
            </a:lvl5pPr>
            <a:lvl6pPr marL="2514600" indent="-228600" eaLnBrk="0" fontAlgn="base" hangingPunct="0">
              <a:spcBef>
                <a:spcPct val="20000"/>
              </a:spcBef>
              <a:spcAft>
                <a:spcPct val="0"/>
              </a:spcAft>
              <a:buChar char="»"/>
              <a:defRPr>
                <a:solidFill>
                  <a:schemeClr val="tx1"/>
                </a:solidFill>
                <a:latin typeface="Arial" charset="0"/>
              </a:defRPr>
            </a:lvl6pPr>
            <a:lvl7pPr marL="2971800" indent="-228600" eaLnBrk="0" fontAlgn="base" hangingPunct="0">
              <a:spcBef>
                <a:spcPct val="20000"/>
              </a:spcBef>
              <a:spcAft>
                <a:spcPct val="0"/>
              </a:spcAft>
              <a:buChar char="»"/>
              <a:defRPr>
                <a:solidFill>
                  <a:schemeClr val="tx1"/>
                </a:solidFill>
                <a:latin typeface="Arial" charset="0"/>
              </a:defRPr>
            </a:lvl7pPr>
            <a:lvl8pPr marL="3429000" indent="-228600" eaLnBrk="0" fontAlgn="base" hangingPunct="0">
              <a:spcBef>
                <a:spcPct val="20000"/>
              </a:spcBef>
              <a:spcAft>
                <a:spcPct val="0"/>
              </a:spcAft>
              <a:buChar char="»"/>
              <a:defRPr>
                <a:solidFill>
                  <a:schemeClr val="tx1"/>
                </a:solidFill>
                <a:latin typeface="Arial" charset="0"/>
              </a:defRPr>
            </a:lvl8pPr>
            <a:lvl9pPr marL="3886200" indent="-228600" eaLnBrk="0" fontAlgn="base" hangingPunct="0">
              <a:spcBef>
                <a:spcPct val="20000"/>
              </a:spcBef>
              <a:spcAft>
                <a:spcPct val="0"/>
              </a:spcAft>
              <a:buChar char="»"/>
              <a:defRPr>
                <a:solidFill>
                  <a:schemeClr val="tx1"/>
                </a:solidFill>
                <a:latin typeface="Arial" charset="0"/>
              </a:defRPr>
            </a:lvl9pPr>
          </a:lstStyle>
          <a:p>
            <a:pPr algn="ctr">
              <a:spcBef>
                <a:spcPct val="0"/>
              </a:spcBef>
              <a:buClrTx/>
              <a:buFontTx/>
              <a:buNone/>
              <a:defRPr/>
            </a:pPr>
            <a:r>
              <a:rPr lang="en-US" altLang="en-US" sz="2400" b="1">
                <a:solidFill>
                  <a:schemeClr val="bg1"/>
                </a:solidFill>
              </a:rPr>
              <a:t>2</a:t>
            </a:r>
          </a:p>
        </p:txBody>
      </p:sp>
      <p:grpSp>
        <p:nvGrpSpPr>
          <p:cNvPr id="6156" name="Group 17">
            <a:extLst>
              <a:ext uri="{FF2B5EF4-FFF2-40B4-BE49-F238E27FC236}">
                <a16:creationId xmlns:a16="http://schemas.microsoft.com/office/drawing/2014/main" id="{554697AD-6A0D-41D1-9199-47FA39C0DD29}"/>
              </a:ext>
            </a:extLst>
          </p:cNvPr>
          <p:cNvGrpSpPr>
            <a:grpSpLocks/>
          </p:cNvGrpSpPr>
          <p:nvPr/>
        </p:nvGrpSpPr>
        <p:grpSpPr bwMode="auto">
          <a:xfrm>
            <a:off x="1828800" y="3602038"/>
            <a:ext cx="762000" cy="665162"/>
            <a:chOff x="1110" y="2656"/>
            <a:chExt cx="1549" cy="1351"/>
          </a:xfrm>
        </p:grpSpPr>
        <p:sp>
          <p:nvSpPr>
            <p:cNvPr id="5143" name="AutoShape 18">
              <a:extLst>
                <a:ext uri="{FF2B5EF4-FFF2-40B4-BE49-F238E27FC236}">
                  <a16:creationId xmlns:a16="http://schemas.microsoft.com/office/drawing/2014/main" id="{B5035524-80DE-4755-9059-B91B8A087EEE}"/>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lvl1pPr>
                <a:spcBef>
                  <a:spcPct val="20000"/>
                </a:spcBef>
                <a:buClr>
                  <a:schemeClr val="tx2"/>
                </a:buClr>
                <a:buFont typeface="Wingdings" charset="2"/>
                <a:buChar char="§"/>
                <a:defRPr sz="2800">
                  <a:solidFill>
                    <a:schemeClr val="tx1"/>
                  </a:solidFill>
                  <a:latin typeface="Arial" charset="0"/>
                </a:defRPr>
              </a:lvl1pPr>
              <a:lvl2pPr marL="742950" indent="-285750">
                <a:spcBef>
                  <a:spcPct val="20000"/>
                </a:spcBef>
                <a:buClr>
                  <a:schemeClr val="accent1"/>
                </a:buClr>
                <a:buFont typeface="Wingdings" charset="2"/>
                <a:buChar char="§"/>
                <a:defRPr sz="2400">
                  <a:solidFill>
                    <a:schemeClr val="tx1"/>
                  </a:solidFill>
                  <a:latin typeface="Arial" charset="0"/>
                </a:defRPr>
              </a:lvl2pPr>
              <a:lvl3pPr marL="1143000" indent="-228600">
                <a:spcBef>
                  <a:spcPct val="20000"/>
                </a:spcBef>
                <a:buClr>
                  <a:schemeClr val="tx1"/>
                </a:buClr>
                <a:buChar char="•"/>
                <a:defRPr sz="2000">
                  <a:solidFill>
                    <a:schemeClr val="tx1"/>
                  </a:solidFill>
                  <a:latin typeface="Arial" charset="0"/>
                </a:defRPr>
              </a:lvl3pPr>
              <a:lvl4pPr marL="1600200" indent="-228600">
                <a:spcBef>
                  <a:spcPct val="20000"/>
                </a:spcBef>
                <a:buChar char="–"/>
                <a:defRPr>
                  <a:solidFill>
                    <a:schemeClr val="tx1"/>
                  </a:solidFill>
                  <a:latin typeface="Arial" charset="0"/>
                </a:defRPr>
              </a:lvl4pPr>
              <a:lvl5pPr marL="2057400" indent="-228600">
                <a:spcBef>
                  <a:spcPct val="20000"/>
                </a:spcBef>
                <a:buChar char="»"/>
                <a:defRPr>
                  <a:solidFill>
                    <a:schemeClr val="tx1"/>
                  </a:solidFill>
                  <a:latin typeface="Arial" charset="0"/>
                </a:defRPr>
              </a:lvl5pPr>
              <a:lvl6pPr marL="2514600" indent="-228600" eaLnBrk="0" fontAlgn="base" hangingPunct="0">
                <a:spcBef>
                  <a:spcPct val="20000"/>
                </a:spcBef>
                <a:spcAft>
                  <a:spcPct val="0"/>
                </a:spcAft>
                <a:buChar char="»"/>
                <a:defRPr>
                  <a:solidFill>
                    <a:schemeClr val="tx1"/>
                  </a:solidFill>
                  <a:latin typeface="Arial" charset="0"/>
                </a:defRPr>
              </a:lvl6pPr>
              <a:lvl7pPr marL="2971800" indent="-228600" eaLnBrk="0" fontAlgn="base" hangingPunct="0">
                <a:spcBef>
                  <a:spcPct val="20000"/>
                </a:spcBef>
                <a:spcAft>
                  <a:spcPct val="0"/>
                </a:spcAft>
                <a:buChar char="»"/>
                <a:defRPr>
                  <a:solidFill>
                    <a:schemeClr val="tx1"/>
                  </a:solidFill>
                  <a:latin typeface="Arial" charset="0"/>
                </a:defRPr>
              </a:lvl7pPr>
              <a:lvl8pPr marL="3429000" indent="-228600" eaLnBrk="0" fontAlgn="base" hangingPunct="0">
                <a:spcBef>
                  <a:spcPct val="20000"/>
                </a:spcBef>
                <a:spcAft>
                  <a:spcPct val="0"/>
                </a:spcAft>
                <a:buChar char="»"/>
                <a:defRPr>
                  <a:solidFill>
                    <a:schemeClr val="tx1"/>
                  </a:solidFill>
                  <a:latin typeface="Arial" charset="0"/>
                </a:defRPr>
              </a:lvl8pPr>
              <a:lvl9pPr marL="3886200" indent="-228600" eaLnBrk="0" fontAlgn="base" hangingPunct="0">
                <a:spcBef>
                  <a:spcPct val="20000"/>
                </a:spcBef>
                <a:spcAft>
                  <a:spcPct val="0"/>
                </a:spcAft>
                <a:buChar char="»"/>
                <a:defRPr>
                  <a:solidFill>
                    <a:schemeClr val="tx1"/>
                  </a:solidFill>
                  <a:latin typeface="Arial" charset="0"/>
                </a:defRPr>
              </a:lvl9pPr>
            </a:lstStyle>
            <a:p>
              <a:pPr eaLnBrk="1" hangingPunct="1">
                <a:spcBef>
                  <a:spcPct val="0"/>
                </a:spcBef>
                <a:buClrTx/>
                <a:buFontTx/>
                <a:buNone/>
                <a:defRPr/>
              </a:pPr>
              <a:endParaRPr lang="en-US" altLang="en-US" sz="1800"/>
            </a:p>
          </p:txBody>
        </p:sp>
        <p:sp>
          <p:nvSpPr>
            <p:cNvPr id="5144" name="AutoShape 19">
              <a:extLst>
                <a:ext uri="{FF2B5EF4-FFF2-40B4-BE49-F238E27FC236}">
                  <a16:creationId xmlns:a16="http://schemas.microsoft.com/office/drawing/2014/main" id="{6131D35B-F378-438F-B561-92A895506950}"/>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500">
                  <a:srgbClr val="7D8496"/>
                </a:gs>
                <a:gs pos="26500">
                  <a:srgbClr val="E6E6E6"/>
                </a:gs>
                <a:gs pos="34000">
                  <a:srgbClr val="7D8496"/>
                </a:gs>
                <a:gs pos="46500">
                  <a:srgbClr val="E6E6E6"/>
                </a:gs>
                <a:gs pos="50000">
                  <a:srgbClr val="FFFFFF"/>
                </a:gs>
                <a:gs pos="53500">
                  <a:srgbClr val="E6E6E6"/>
                </a:gs>
                <a:gs pos="66000">
                  <a:srgbClr val="7D8496"/>
                </a:gs>
                <a:gs pos="73500">
                  <a:srgbClr val="E6E6E6"/>
                </a:gs>
                <a:gs pos="92500">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lvl1pPr>
                <a:spcBef>
                  <a:spcPct val="20000"/>
                </a:spcBef>
                <a:buClr>
                  <a:schemeClr val="tx2"/>
                </a:buClr>
                <a:buFont typeface="Wingdings" charset="2"/>
                <a:buChar char="§"/>
                <a:defRPr sz="2800">
                  <a:solidFill>
                    <a:schemeClr val="tx1"/>
                  </a:solidFill>
                  <a:latin typeface="Arial" charset="0"/>
                </a:defRPr>
              </a:lvl1pPr>
              <a:lvl2pPr marL="742950" indent="-285750">
                <a:spcBef>
                  <a:spcPct val="20000"/>
                </a:spcBef>
                <a:buClr>
                  <a:schemeClr val="accent1"/>
                </a:buClr>
                <a:buFont typeface="Wingdings" charset="2"/>
                <a:buChar char="§"/>
                <a:defRPr sz="2400">
                  <a:solidFill>
                    <a:schemeClr val="tx1"/>
                  </a:solidFill>
                  <a:latin typeface="Arial" charset="0"/>
                </a:defRPr>
              </a:lvl2pPr>
              <a:lvl3pPr marL="1143000" indent="-228600">
                <a:spcBef>
                  <a:spcPct val="20000"/>
                </a:spcBef>
                <a:buClr>
                  <a:schemeClr val="tx1"/>
                </a:buClr>
                <a:buChar char="•"/>
                <a:defRPr sz="2000">
                  <a:solidFill>
                    <a:schemeClr val="tx1"/>
                  </a:solidFill>
                  <a:latin typeface="Arial" charset="0"/>
                </a:defRPr>
              </a:lvl3pPr>
              <a:lvl4pPr marL="1600200" indent="-228600">
                <a:spcBef>
                  <a:spcPct val="20000"/>
                </a:spcBef>
                <a:buChar char="–"/>
                <a:defRPr>
                  <a:solidFill>
                    <a:schemeClr val="tx1"/>
                  </a:solidFill>
                  <a:latin typeface="Arial" charset="0"/>
                </a:defRPr>
              </a:lvl4pPr>
              <a:lvl5pPr marL="2057400" indent="-228600">
                <a:spcBef>
                  <a:spcPct val="20000"/>
                </a:spcBef>
                <a:buChar char="»"/>
                <a:defRPr>
                  <a:solidFill>
                    <a:schemeClr val="tx1"/>
                  </a:solidFill>
                  <a:latin typeface="Arial" charset="0"/>
                </a:defRPr>
              </a:lvl5pPr>
              <a:lvl6pPr marL="2514600" indent="-228600" eaLnBrk="0" fontAlgn="base" hangingPunct="0">
                <a:spcBef>
                  <a:spcPct val="20000"/>
                </a:spcBef>
                <a:spcAft>
                  <a:spcPct val="0"/>
                </a:spcAft>
                <a:buChar char="»"/>
                <a:defRPr>
                  <a:solidFill>
                    <a:schemeClr val="tx1"/>
                  </a:solidFill>
                  <a:latin typeface="Arial" charset="0"/>
                </a:defRPr>
              </a:lvl6pPr>
              <a:lvl7pPr marL="2971800" indent="-228600" eaLnBrk="0" fontAlgn="base" hangingPunct="0">
                <a:spcBef>
                  <a:spcPct val="20000"/>
                </a:spcBef>
                <a:spcAft>
                  <a:spcPct val="0"/>
                </a:spcAft>
                <a:buChar char="»"/>
                <a:defRPr>
                  <a:solidFill>
                    <a:schemeClr val="tx1"/>
                  </a:solidFill>
                  <a:latin typeface="Arial" charset="0"/>
                </a:defRPr>
              </a:lvl7pPr>
              <a:lvl8pPr marL="3429000" indent="-228600" eaLnBrk="0" fontAlgn="base" hangingPunct="0">
                <a:spcBef>
                  <a:spcPct val="20000"/>
                </a:spcBef>
                <a:spcAft>
                  <a:spcPct val="0"/>
                </a:spcAft>
                <a:buChar char="»"/>
                <a:defRPr>
                  <a:solidFill>
                    <a:schemeClr val="tx1"/>
                  </a:solidFill>
                  <a:latin typeface="Arial" charset="0"/>
                </a:defRPr>
              </a:lvl8pPr>
              <a:lvl9pPr marL="3886200" indent="-228600" eaLnBrk="0" fontAlgn="base" hangingPunct="0">
                <a:spcBef>
                  <a:spcPct val="20000"/>
                </a:spcBef>
                <a:spcAft>
                  <a:spcPct val="0"/>
                </a:spcAft>
                <a:buChar char="»"/>
                <a:defRPr>
                  <a:solidFill>
                    <a:schemeClr val="tx1"/>
                  </a:solidFill>
                  <a:latin typeface="Arial" charset="0"/>
                </a:defRPr>
              </a:lvl9pPr>
            </a:lstStyle>
            <a:p>
              <a:pPr eaLnBrk="1" hangingPunct="1">
                <a:spcBef>
                  <a:spcPct val="0"/>
                </a:spcBef>
                <a:buClrTx/>
                <a:buFontTx/>
                <a:buNone/>
                <a:defRPr/>
              </a:pPr>
              <a:endParaRPr lang="en-US" altLang="en-US" sz="1800"/>
            </a:p>
          </p:txBody>
        </p:sp>
        <p:sp>
          <p:nvSpPr>
            <p:cNvPr id="6175" name="AutoShape 20">
              <a:extLst>
                <a:ext uri="{FF2B5EF4-FFF2-40B4-BE49-F238E27FC236}">
                  <a16:creationId xmlns:a16="http://schemas.microsoft.com/office/drawing/2014/main" id="{1B320E27-27BA-4731-B689-132FCB626212}"/>
                </a:ext>
              </a:extLst>
            </p:cNvPr>
            <p:cNvSpPr>
              <a:spLocks noChangeArrowheads="1"/>
            </p:cNvSpPr>
            <p:nvPr/>
          </p:nvSpPr>
          <p:spPr bwMode="gray">
            <a:xfrm>
              <a:off x="1200" y="2737"/>
              <a:ext cx="1349" cy="1167"/>
            </a:xfrm>
            <a:prstGeom prst="hexagon">
              <a:avLst>
                <a:gd name="adj" fmla="val 28894"/>
                <a:gd name="vf" fmla="val 115470"/>
              </a:avLst>
            </a:prstGeom>
            <a:gradFill rotWithShape="1">
              <a:gsLst>
                <a:gs pos="0">
                  <a:srgbClr val="642607"/>
                </a:gs>
                <a:gs pos="100000">
                  <a:schemeClr val="accent2"/>
                </a:gs>
              </a:gsLst>
              <a:lin ang="2700000" scaled="1"/>
            </a:gra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Font typeface="Wingdings" panose="05000000000000000000" pitchFamily="2" charset="2"/>
                <a:buChar char="§"/>
                <a:defRPr sz="28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000">
                  <a:solidFill>
                    <a:schemeClr val="tx1"/>
                  </a:solidFill>
                  <a:latin typeface="Arial" panose="020B0604020202020204" pitchFamily="34" charset="0"/>
                </a:defRPr>
              </a:lvl3pPr>
              <a:lvl4pPr marL="1600200" indent="-228600">
                <a:spcBef>
                  <a:spcPct val="20000"/>
                </a:spcBef>
                <a:buChar char="–"/>
                <a:defRPr>
                  <a:solidFill>
                    <a:schemeClr val="tx1"/>
                  </a:solidFill>
                  <a:latin typeface="Arial" panose="020B0604020202020204" pitchFamily="34" charset="0"/>
                </a:defRPr>
              </a:lvl4pPr>
              <a:lvl5pPr marL="2057400" indent="-228600">
                <a:spcBef>
                  <a:spcPct val="20000"/>
                </a:spcBef>
                <a:buChar char="»"/>
                <a:defRPr>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a:solidFill>
                    <a:schemeClr val="tx1"/>
                  </a:solidFill>
                  <a:latin typeface="Arial" panose="020B0604020202020204" pitchFamily="34" charset="0"/>
                </a:defRPr>
              </a:lvl9pPr>
            </a:lstStyle>
            <a:p>
              <a:pPr eaLnBrk="1" hangingPunct="1">
                <a:spcBef>
                  <a:spcPct val="0"/>
                </a:spcBef>
                <a:buClrTx/>
                <a:buFontTx/>
                <a:buNone/>
              </a:pPr>
              <a:endParaRPr lang="vi-VN" altLang="vi-VN" sz="1800"/>
            </a:p>
          </p:txBody>
        </p:sp>
      </p:grpSp>
      <p:grpSp>
        <p:nvGrpSpPr>
          <p:cNvPr id="6157" name="Group 21">
            <a:extLst>
              <a:ext uri="{FF2B5EF4-FFF2-40B4-BE49-F238E27FC236}">
                <a16:creationId xmlns:a16="http://schemas.microsoft.com/office/drawing/2014/main" id="{0CFB561C-AD70-4E04-ADCE-35E20EEDCE2D}"/>
              </a:ext>
            </a:extLst>
          </p:cNvPr>
          <p:cNvGrpSpPr>
            <a:grpSpLocks/>
          </p:cNvGrpSpPr>
          <p:nvPr/>
        </p:nvGrpSpPr>
        <p:grpSpPr bwMode="auto">
          <a:xfrm>
            <a:off x="1787525" y="4505325"/>
            <a:ext cx="762000" cy="665163"/>
            <a:chOff x="3174" y="2656"/>
            <a:chExt cx="1549" cy="1351"/>
          </a:xfrm>
        </p:grpSpPr>
        <p:sp>
          <p:nvSpPr>
            <p:cNvPr id="5140" name="AutoShape 22">
              <a:extLst>
                <a:ext uri="{FF2B5EF4-FFF2-40B4-BE49-F238E27FC236}">
                  <a16:creationId xmlns:a16="http://schemas.microsoft.com/office/drawing/2014/main" id="{5A95E8F2-77A8-43A6-A947-D5199399DDE4}"/>
                </a:ext>
              </a:extLst>
            </p:cNvPr>
            <p:cNvSpPr>
              <a:spLocks noChangeArrowheads="1"/>
            </p:cNvSpPr>
            <p:nvPr/>
          </p:nvSpPr>
          <p:spPr bwMode="gray">
            <a:xfrm>
              <a:off x="3187"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lvl1pPr>
                <a:spcBef>
                  <a:spcPct val="20000"/>
                </a:spcBef>
                <a:buClr>
                  <a:schemeClr val="tx2"/>
                </a:buClr>
                <a:buFont typeface="Wingdings" charset="2"/>
                <a:buChar char="§"/>
                <a:defRPr sz="2800">
                  <a:solidFill>
                    <a:schemeClr val="tx1"/>
                  </a:solidFill>
                  <a:latin typeface="Arial" charset="0"/>
                </a:defRPr>
              </a:lvl1pPr>
              <a:lvl2pPr marL="742950" indent="-285750">
                <a:spcBef>
                  <a:spcPct val="20000"/>
                </a:spcBef>
                <a:buClr>
                  <a:schemeClr val="accent1"/>
                </a:buClr>
                <a:buFont typeface="Wingdings" charset="2"/>
                <a:buChar char="§"/>
                <a:defRPr sz="2400">
                  <a:solidFill>
                    <a:schemeClr val="tx1"/>
                  </a:solidFill>
                  <a:latin typeface="Arial" charset="0"/>
                </a:defRPr>
              </a:lvl2pPr>
              <a:lvl3pPr marL="1143000" indent="-228600">
                <a:spcBef>
                  <a:spcPct val="20000"/>
                </a:spcBef>
                <a:buClr>
                  <a:schemeClr val="tx1"/>
                </a:buClr>
                <a:buChar char="•"/>
                <a:defRPr sz="2000">
                  <a:solidFill>
                    <a:schemeClr val="tx1"/>
                  </a:solidFill>
                  <a:latin typeface="Arial" charset="0"/>
                </a:defRPr>
              </a:lvl3pPr>
              <a:lvl4pPr marL="1600200" indent="-228600">
                <a:spcBef>
                  <a:spcPct val="20000"/>
                </a:spcBef>
                <a:buChar char="–"/>
                <a:defRPr>
                  <a:solidFill>
                    <a:schemeClr val="tx1"/>
                  </a:solidFill>
                  <a:latin typeface="Arial" charset="0"/>
                </a:defRPr>
              </a:lvl4pPr>
              <a:lvl5pPr marL="2057400" indent="-228600">
                <a:spcBef>
                  <a:spcPct val="20000"/>
                </a:spcBef>
                <a:buChar char="»"/>
                <a:defRPr>
                  <a:solidFill>
                    <a:schemeClr val="tx1"/>
                  </a:solidFill>
                  <a:latin typeface="Arial" charset="0"/>
                </a:defRPr>
              </a:lvl5pPr>
              <a:lvl6pPr marL="2514600" indent="-228600" eaLnBrk="0" fontAlgn="base" hangingPunct="0">
                <a:spcBef>
                  <a:spcPct val="20000"/>
                </a:spcBef>
                <a:spcAft>
                  <a:spcPct val="0"/>
                </a:spcAft>
                <a:buChar char="»"/>
                <a:defRPr>
                  <a:solidFill>
                    <a:schemeClr val="tx1"/>
                  </a:solidFill>
                  <a:latin typeface="Arial" charset="0"/>
                </a:defRPr>
              </a:lvl6pPr>
              <a:lvl7pPr marL="2971800" indent="-228600" eaLnBrk="0" fontAlgn="base" hangingPunct="0">
                <a:spcBef>
                  <a:spcPct val="20000"/>
                </a:spcBef>
                <a:spcAft>
                  <a:spcPct val="0"/>
                </a:spcAft>
                <a:buChar char="»"/>
                <a:defRPr>
                  <a:solidFill>
                    <a:schemeClr val="tx1"/>
                  </a:solidFill>
                  <a:latin typeface="Arial" charset="0"/>
                </a:defRPr>
              </a:lvl7pPr>
              <a:lvl8pPr marL="3429000" indent="-228600" eaLnBrk="0" fontAlgn="base" hangingPunct="0">
                <a:spcBef>
                  <a:spcPct val="20000"/>
                </a:spcBef>
                <a:spcAft>
                  <a:spcPct val="0"/>
                </a:spcAft>
                <a:buChar char="»"/>
                <a:defRPr>
                  <a:solidFill>
                    <a:schemeClr val="tx1"/>
                  </a:solidFill>
                  <a:latin typeface="Arial" charset="0"/>
                </a:defRPr>
              </a:lvl8pPr>
              <a:lvl9pPr marL="3886200" indent="-228600" eaLnBrk="0" fontAlgn="base" hangingPunct="0">
                <a:spcBef>
                  <a:spcPct val="20000"/>
                </a:spcBef>
                <a:spcAft>
                  <a:spcPct val="0"/>
                </a:spcAft>
                <a:buChar char="»"/>
                <a:defRPr>
                  <a:solidFill>
                    <a:schemeClr val="tx1"/>
                  </a:solidFill>
                  <a:latin typeface="Arial" charset="0"/>
                </a:defRPr>
              </a:lvl9pPr>
            </a:lstStyle>
            <a:p>
              <a:pPr eaLnBrk="1" hangingPunct="1">
                <a:spcBef>
                  <a:spcPct val="0"/>
                </a:spcBef>
                <a:buClrTx/>
                <a:buFontTx/>
                <a:buNone/>
                <a:defRPr/>
              </a:pPr>
              <a:endParaRPr lang="en-US" altLang="en-US" sz="1800"/>
            </a:p>
          </p:txBody>
        </p:sp>
        <p:sp>
          <p:nvSpPr>
            <p:cNvPr id="5141" name="AutoShape 23">
              <a:extLst>
                <a:ext uri="{FF2B5EF4-FFF2-40B4-BE49-F238E27FC236}">
                  <a16:creationId xmlns:a16="http://schemas.microsoft.com/office/drawing/2014/main" id="{31B8A730-668F-4B3F-8D44-1F1CEDFA1EB5}"/>
                </a:ext>
              </a:extLst>
            </p:cNvPr>
            <p:cNvSpPr>
              <a:spLocks noChangeArrowheads="1"/>
            </p:cNvSpPr>
            <p:nvPr/>
          </p:nvSpPr>
          <p:spPr bwMode="gray">
            <a:xfrm>
              <a:off x="3174" y="2656"/>
              <a:ext cx="1536" cy="1328"/>
            </a:xfrm>
            <a:prstGeom prst="hexagon">
              <a:avLst>
                <a:gd name="adj" fmla="val 28916"/>
                <a:gd name="vf" fmla="val 115470"/>
              </a:avLst>
            </a:prstGeom>
            <a:gradFill rotWithShape="1">
              <a:gsLst>
                <a:gs pos="0">
                  <a:srgbClr val="E6E6E6"/>
                </a:gs>
                <a:gs pos="7500">
                  <a:srgbClr val="7D8496"/>
                </a:gs>
                <a:gs pos="26500">
                  <a:srgbClr val="E6E6E6"/>
                </a:gs>
                <a:gs pos="34000">
                  <a:srgbClr val="7D8496"/>
                </a:gs>
                <a:gs pos="46500">
                  <a:srgbClr val="E6E6E6"/>
                </a:gs>
                <a:gs pos="50000">
                  <a:srgbClr val="FFFFFF"/>
                </a:gs>
                <a:gs pos="53500">
                  <a:srgbClr val="E6E6E6"/>
                </a:gs>
                <a:gs pos="66000">
                  <a:srgbClr val="7D8496"/>
                </a:gs>
                <a:gs pos="73500">
                  <a:srgbClr val="E6E6E6"/>
                </a:gs>
                <a:gs pos="92500">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lvl1pPr>
                <a:spcBef>
                  <a:spcPct val="20000"/>
                </a:spcBef>
                <a:buClr>
                  <a:schemeClr val="tx2"/>
                </a:buClr>
                <a:buFont typeface="Wingdings" charset="2"/>
                <a:buChar char="§"/>
                <a:defRPr sz="2800">
                  <a:solidFill>
                    <a:schemeClr val="tx1"/>
                  </a:solidFill>
                  <a:latin typeface="Arial" charset="0"/>
                </a:defRPr>
              </a:lvl1pPr>
              <a:lvl2pPr marL="742950" indent="-285750">
                <a:spcBef>
                  <a:spcPct val="20000"/>
                </a:spcBef>
                <a:buClr>
                  <a:schemeClr val="accent1"/>
                </a:buClr>
                <a:buFont typeface="Wingdings" charset="2"/>
                <a:buChar char="§"/>
                <a:defRPr sz="2400">
                  <a:solidFill>
                    <a:schemeClr val="tx1"/>
                  </a:solidFill>
                  <a:latin typeface="Arial" charset="0"/>
                </a:defRPr>
              </a:lvl2pPr>
              <a:lvl3pPr marL="1143000" indent="-228600">
                <a:spcBef>
                  <a:spcPct val="20000"/>
                </a:spcBef>
                <a:buClr>
                  <a:schemeClr val="tx1"/>
                </a:buClr>
                <a:buChar char="•"/>
                <a:defRPr sz="2000">
                  <a:solidFill>
                    <a:schemeClr val="tx1"/>
                  </a:solidFill>
                  <a:latin typeface="Arial" charset="0"/>
                </a:defRPr>
              </a:lvl3pPr>
              <a:lvl4pPr marL="1600200" indent="-228600">
                <a:spcBef>
                  <a:spcPct val="20000"/>
                </a:spcBef>
                <a:buChar char="–"/>
                <a:defRPr>
                  <a:solidFill>
                    <a:schemeClr val="tx1"/>
                  </a:solidFill>
                  <a:latin typeface="Arial" charset="0"/>
                </a:defRPr>
              </a:lvl4pPr>
              <a:lvl5pPr marL="2057400" indent="-228600">
                <a:spcBef>
                  <a:spcPct val="20000"/>
                </a:spcBef>
                <a:buChar char="»"/>
                <a:defRPr>
                  <a:solidFill>
                    <a:schemeClr val="tx1"/>
                  </a:solidFill>
                  <a:latin typeface="Arial" charset="0"/>
                </a:defRPr>
              </a:lvl5pPr>
              <a:lvl6pPr marL="2514600" indent="-228600" eaLnBrk="0" fontAlgn="base" hangingPunct="0">
                <a:spcBef>
                  <a:spcPct val="20000"/>
                </a:spcBef>
                <a:spcAft>
                  <a:spcPct val="0"/>
                </a:spcAft>
                <a:buChar char="»"/>
                <a:defRPr>
                  <a:solidFill>
                    <a:schemeClr val="tx1"/>
                  </a:solidFill>
                  <a:latin typeface="Arial" charset="0"/>
                </a:defRPr>
              </a:lvl6pPr>
              <a:lvl7pPr marL="2971800" indent="-228600" eaLnBrk="0" fontAlgn="base" hangingPunct="0">
                <a:spcBef>
                  <a:spcPct val="20000"/>
                </a:spcBef>
                <a:spcAft>
                  <a:spcPct val="0"/>
                </a:spcAft>
                <a:buChar char="»"/>
                <a:defRPr>
                  <a:solidFill>
                    <a:schemeClr val="tx1"/>
                  </a:solidFill>
                  <a:latin typeface="Arial" charset="0"/>
                </a:defRPr>
              </a:lvl7pPr>
              <a:lvl8pPr marL="3429000" indent="-228600" eaLnBrk="0" fontAlgn="base" hangingPunct="0">
                <a:spcBef>
                  <a:spcPct val="20000"/>
                </a:spcBef>
                <a:spcAft>
                  <a:spcPct val="0"/>
                </a:spcAft>
                <a:buChar char="»"/>
                <a:defRPr>
                  <a:solidFill>
                    <a:schemeClr val="tx1"/>
                  </a:solidFill>
                  <a:latin typeface="Arial" charset="0"/>
                </a:defRPr>
              </a:lvl8pPr>
              <a:lvl9pPr marL="3886200" indent="-228600" eaLnBrk="0" fontAlgn="base" hangingPunct="0">
                <a:spcBef>
                  <a:spcPct val="20000"/>
                </a:spcBef>
                <a:spcAft>
                  <a:spcPct val="0"/>
                </a:spcAft>
                <a:buChar char="»"/>
                <a:defRPr>
                  <a:solidFill>
                    <a:schemeClr val="tx1"/>
                  </a:solidFill>
                  <a:latin typeface="Arial" charset="0"/>
                </a:defRPr>
              </a:lvl9pPr>
            </a:lstStyle>
            <a:p>
              <a:pPr eaLnBrk="1" hangingPunct="1">
                <a:spcBef>
                  <a:spcPct val="0"/>
                </a:spcBef>
                <a:buClrTx/>
                <a:buFontTx/>
                <a:buNone/>
                <a:defRPr/>
              </a:pPr>
              <a:endParaRPr lang="en-US" altLang="en-US" sz="1800"/>
            </a:p>
          </p:txBody>
        </p:sp>
        <p:sp>
          <p:nvSpPr>
            <p:cNvPr id="6172" name="AutoShape 24">
              <a:extLst>
                <a:ext uri="{FF2B5EF4-FFF2-40B4-BE49-F238E27FC236}">
                  <a16:creationId xmlns:a16="http://schemas.microsoft.com/office/drawing/2014/main" id="{E9DB8E31-956F-4642-9F51-07C9F8EBBF51}"/>
                </a:ext>
              </a:extLst>
            </p:cNvPr>
            <p:cNvSpPr>
              <a:spLocks noChangeArrowheads="1"/>
            </p:cNvSpPr>
            <p:nvPr/>
          </p:nvSpPr>
          <p:spPr bwMode="gray">
            <a:xfrm>
              <a:off x="3264" y="2737"/>
              <a:ext cx="1349" cy="1167"/>
            </a:xfrm>
            <a:prstGeom prst="hexagon">
              <a:avLst>
                <a:gd name="adj" fmla="val 28894"/>
                <a:gd name="vf" fmla="val 115470"/>
              </a:avLst>
            </a:prstGeom>
            <a:gradFill rotWithShape="1">
              <a:gsLst>
                <a:gs pos="0">
                  <a:srgbClr val="223E69"/>
                </a:gs>
                <a:gs pos="100000">
                  <a:schemeClr val="accent1"/>
                </a:gs>
              </a:gsLst>
              <a:lin ang="2700000" scaled="1"/>
            </a:gra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Font typeface="Wingdings" panose="05000000000000000000" pitchFamily="2" charset="2"/>
                <a:buChar char="§"/>
                <a:defRPr sz="28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000">
                  <a:solidFill>
                    <a:schemeClr val="tx1"/>
                  </a:solidFill>
                  <a:latin typeface="Arial" panose="020B0604020202020204" pitchFamily="34" charset="0"/>
                </a:defRPr>
              </a:lvl3pPr>
              <a:lvl4pPr marL="1600200" indent="-228600">
                <a:spcBef>
                  <a:spcPct val="20000"/>
                </a:spcBef>
                <a:buChar char="–"/>
                <a:defRPr>
                  <a:solidFill>
                    <a:schemeClr val="tx1"/>
                  </a:solidFill>
                  <a:latin typeface="Arial" panose="020B0604020202020204" pitchFamily="34" charset="0"/>
                </a:defRPr>
              </a:lvl4pPr>
              <a:lvl5pPr marL="2057400" indent="-228600">
                <a:spcBef>
                  <a:spcPct val="20000"/>
                </a:spcBef>
                <a:buChar char="»"/>
                <a:defRPr>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a:solidFill>
                    <a:schemeClr val="tx1"/>
                  </a:solidFill>
                  <a:latin typeface="Arial" panose="020B0604020202020204" pitchFamily="34" charset="0"/>
                </a:defRPr>
              </a:lvl9pPr>
            </a:lstStyle>
            <a:p>
              <a:pPr eaLnBrk="1" hangingPunct="1">
                <a:spcBef>
                  <a:spcPct val="0"/>
                </a:spcBef>
                <a:buClrTx/>
                <a:buFontTx/>
                <a:buNone/>
              </a:pPr>
              <a:endParaRPr lang="vi-VN" altLang="vi-VN" sz="1800"/>
            </a:p>
          </p:txBody>
        </p:sp>
      </p:grpSp>
      <p:sp>
        <p:nvSpPr>
          <p:cNvPr id="5134" name="Line 25">
            <a:extLst>
              <a:ext uri="{FF2B5EF4-FFF2-40B4-BE49-F238E27FC236}">
                <a16:creationId xmlns:a16="http://schemas.microsoft.com/office/drawing/2014/main" id="{E8C5DD30-63E5-4D6D-9ABD-5249F8EA940C}"/>
              </a:ext>
            </a:extLst>
          </p:cNvPr>
          <p:cNvSpPr>
            <a:spLocks noChangeShapeType="1"/>
          </p:cNvSpPr>
          <p:nvPr/>
        </p:nvSpPr>
        <p:spPr bwMode="auto">
          <a:xfrm flipV="1">
            <a:off x="2438400" y="4211638"/>
            <a:ext cx="5157788" cy="0"/>
          </a:xfrm>
          <a:prstGeom prst="line">
            <a:avLst/>
          </a:prstGeom>
          <a:noFill/>
          <a:ln w="25400">
            <a:solidFill>
              <a:srgbClr val="C0C0C0"/>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latin typeface="Arial" charset="0"/>
            </a:endParaRPr>
          </a:p>
        </p:txBody>
      </p:sp>
      <p:sp>
        <p:nvSpPr>
          <p:cNvPr id="5135" name="Text Box 26">
            <a:extLst>
              <a:ext uri="{FF2B5EF4-FFF2-40B4-BE49-F238E27FC236}">
                <a16:creationId xmlns:a16="http://schemas.microsoft.com/office/drawing/2014/main" id="{1FA14462-C77F-4337-89F0-04349B6B3706}"/>
              </a:ext>
            </a:extLst>
          </p:cNvPr>
          <p:cNvSpPr txBox="1">
            <a:spLocks noChangeArrowheads="1"/>
          </p:cNvSpPr>
          <p:nvPr/>
        </p:nvSpPr>
        <p:spPr bwMode="auto">
          <a:xfrm>
            <a:off x="2574925" y="3751263"/>
            <a:ext cx="2055371" cy="3385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91440" tIns="45720" rIns="91440" bIns="45720" anchor="t">
            <a:spAutoFit/>
          </a:bodyPr>
          <a:lstStyle>
            <a:lvl1pPr>
              <a:spcBef>
                <a:spcPct val="20000"/>
              </a:spcBef>
              <a:buClr>
                <a:schemeClr val="tx2"/>
              </a:buClr>
              <a:buFont typeface="Wingdings" charset="2"/>
              <a:buChar char="§"/>
              <a:defRPr sz="2800">
                <a:solidFill>
                  <a:schemeClr val="tx1"/>
                </a:solidFill>
                <a:latin typeface="Arial" charset="0"/>
              </a:defRPr>
            </a:lvl1pPr>
            <a:lvl2pPr marL="742950" indent="-285750">
              <a:spcBef>
                <a:spcPct val="20000"/>
              </a:spcBef>
              <a:buClr>
                <a:schemeClr val="accent1"/>
              </a:buClr>
              <a:buFont typeface="Wingdings" charset="2"/>
              <a:buChar char="§"/>
              <a:defRPr sz="2400">
                <a:solidFill>
                  <a:schemeClr val="tx1"/>
                </a:solidFill>
                <a:latin typeface="Arial" charset="0"/>
              </a:defRPr>
            </a:lvl2pPr>
            <a:lvl3pPr marL="1143000" indent="-228600">
              <a:spcBef>
                <a:spcPct val="20000"/>
              </a:spcBef>
              <a:buClr>
                <a:schemeClr val="tx1"/>
              </a:buClr>
              <a:buChar char="•"/>
              <a:defRPr sz="2000">
                <a:solidFill>
                  <a:schemeClr val="tx1"/>
                </a:solidFill>
                <a:latin typeface="Arial" charset="0"/>
              </a:defRPr>
            </a:lvl3pPr>
            <a:lvl4pPr marL="1600200" indent="-228600">
              <a:spcBef>
                <a:spcPct val="20000"/>
              </a:spcBef>
              <a:buChar char="–"/>
              <a:defRPr>
                <a:solidFill>
                  <a:schemeClr val="tx1"/>
                </a:solidFill>
                <a:latin typeface="Arial" charset="0"/>
              </a:defRPr>
            </a:lvl4pPr>
            <a:lvl5pPr marL="2057400" indent="-228600">
              <a:spcBef>
                <a:spcPct val="20000"/>
              </a:spcBef>
              <a:buChar char="»"/>
              <a:defRPr>
                <a:solidFill>
                  <a:schemeClr val="tx1"/>
                </a:solidFill>
                <a:latin typeface="Arial" charset="0"/>
              </a:defRPr>
            </a:lvl5pPr>
            <a:lvl6pPr marL="2514600" indent="-228600" eaLnBrk="0" fontAlgn="base" hangingPunct="0">
              <a:spcBef>
                <a:spcPct val="20000"/>
              </a:spcBef>
              <a:spcAft>
                <a:spcPct val="0"/>
              </a:spcAft>
              <a:buChar char="»"/>
              <a:defRPr>
                <a:solidFill>
                  <a:schemeClr val="tx1"/>
                </a:solidFill>
                <a:latin typeface="Arial" charset="0"/>
              </a:defRPr>
            </a:lvl6pPr>
            <a:lvl7pPr marL="2971800" indent="-228600" eaLnBrk="0" fontAlgn="base" hangingPunct="0">
              <a:spcBef>
                <a:spcPct val="20000"/>
              </a:spcBef>
              <a:spcAft>
                <a:spcPct val="0"/>
              </a:spcAft>
              <a:buChar char="»"/>
              <a:defRPr>
                <a:solidFill>
                  <a:schemeClr val="tx1"/>
                </a:solidFill>
                <a:latin typeface="Arial" charset="0"/>
              </a:defRPr>
            </a:lvl7pPr>
            <a:lvl8pPr marL="3429000" indent="-228600" eaLnBrk="0" fontAlgn="base" hangingPunct="0">
              <a:spcBef>
                <a:spcPct val="20000"/>
              </a:spcBef>
              <a:spcAft>
                <a:spcPct val="0"/>
              </a:spcAft>
              <a:buChar char="»"/>
              <a:defRPr>
                <a:solidFill>
                  <a:schemeClr val="tx1"/>
                </a:solidFill>
                <a:latin typeface="Arial" charset="0"/>
              </a:defRPr>
            </a:lvl8pPr>
            <a:lvl9pPr marL="3886200" indent="-228600" eaLnBrk="0" fontAlgn="base" hangingPunct="0">
              <a:spcBef>
                <a:spcPct val="20000"/>
              </a:spcBef>
              <a:spcAft>
                <a:spcPct val="0"/>
              </a:spcAft>
              <a:buChar char="»"/>
              <a:defRPr>
                <a:solidFill>
                  <a:schemeClr val="tx1"/>
                </a:solidFill>
                <a:latin typeface="Arial" charset="0"/>
              </a:defRPr>
            </a:lvl9pPr>
          </a:lstStyle>
          <a:p>
            <a:pPr>
              <a:spcBef>
                <a:spcPct val="0"/>
              </a:spcBef>
              <a:buClrTx/>
              <a:buNone/>
              <a:defRPr/>
            </a:pPr>
            <a:r>
              <a:rPr lang="en-US" altLang="en-US" sz="1600" b="1" dirty="0">
                <a:latin typeface="Arial"/>
                <a:cs typeface="Arial"/>
              </a:rPr>
              <a:t>Công </a:t>
            </a:r>
            <a:r>
              <a:rPr lang="en-US" altLang="en-US" sz="1600" b="1" dirty="0" err="1">
                <a:latin typeface="Arial"/>
                <a:cs typeface="Arial"/>
              </a:rPr>
              <a:t>cụ</a:t>
            </a:r>
            <a:r>
              <a:rPr lang="en-US" altLang="en-US" sz="1600" b="1" dirty="0">
                <a:latin typeface="Arial"/>
                <a:cs typeface="Arial"/>
              </a:rPr>
              <a:t> </a:t>
            </a:r>
            <a:r>
              <a:rPr lang="en-US" altLang="en-US" sz="1600" b="1" dirty="0" err="1">
                <a:latin typeface="Arial"/>
                <a:cs typeface="Arial"/>
              </a:rPr>
              <a:t>thực</a:t>
            </a:r>
            <a:r>
              <a:rPr lang="en-US" altLang="en-US" sz="1600" b="1" dirty="0">
                <a:latin typeface="Arial"/>
                <a:cs typeface="Arial"/>
              </a:rPr>
              <a:t> </a:t>
            </a:r>
            <a:r>
              <a:rPr lang="en-US" altLang="en-US" sz="1600" b="1" dirty="0" err="1">
                <a:latin typeface="Arial"/>
                <a:cs typeface="Arial"/>
              </a:rPr>
              <a:t>hiện</a:t>
            </a:r>
            <a:r>
              <a:rPr lang="en-US" altLang="en-US" sz="1600" b="1" dirty="0">
                <a:latin typeface="Arial"/>
                <a:cs typeface="Arial"/>
              </a:rPr>
              <a:t> </a:t>
            </a:r>
            <a:endParaRPr lang="en-US" altLang="en-US" sz="1600" b="1" dirty="0"/>
          </a:p>
        </p:txBody>
      </p:sp>
      <p:sp>
        <p:nvSpPr>
          <p:cNvPr id="5136" name="Text Box 27">
            <a:extLst>
              <a:ext uri="{FF2B5EF4-FFF2-40B4-BE49-F238E27FC236}">
                <a16:creationId xmlns:a16="http://schemas.microsoft.com/office/drawing/2014/main" id="{6EC318C7-086F-49D2-BECE-02D3C233F2C4}"/>
              </a:ext>
            </a:extLst>
          </p:cNvPr>
          <p:cNvSpPr txBox="1">
            <a:spLocks noChangeArrowheads="1"/>
          </p:cNvSpPr>
          <p:nvPr/>
        </p:nvSpPr>
        <p:spPr bwMode="gray">
          <a:xfrm>
            <a:off x="2025650" y="3700463"/>
            <a:ext cx="3540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spcBef>
                <a:spcPct val="20000"/>
              </a:spcBef>
              <a:buClr>
                <a:schemeClr val="tx2"/>
              </a:buClr>
              <a:buFont typeface="Wingdings" charset="2"/>
              <a:buChar char="§"/>
              <a:defRPr sz="2800">
                <a:solidFill>
                  <a:schemeClr val="tx1"/>
                </a:solidFill>
                <a:latin typeface="Arial" charset="0"/>
              </a:defRPr>
            </a:lvl1pPr>
            <a:lvl2pPr marL="742950" indent="-285750">
              <a:spcBef>
                <a:spcPct val="20000"/>
              </a:spcBef>
              <a:buClr>
                <a:schemeClr val="accent1"/>
              </a:buClr>
              <a:buFont typeface="Wingdings" charset="2"/>
              <a:buChar char="§"/>
              <a:defRPr sz="2400">
                <a:solidFill>
                  <a:schemeClr val="tx1"/>
                </a:solidFill>
                <a:latin typeface="Arial" charset="0"/>
              </a:defRPr>
            </a:lvl2pPr>
            <a:lvl3pPr marL="1143000" indent="-228600">
              <a:spcBef>
                <a:spcPct val="20000"/>
              </a:spcBef>
              <a:buClr>
                <a:schemeClr val="tx1"/>
              </a:buClr>
              <a:buChar char="•"/>
              <a:defRPr sz="2000">
                <a:solidFill>
                  <a:schemeClr val="tx1"/>
                </a:solidFill>
                <a:latin typeface="Arial" charset="0"/>
              </a:defRPr>
            </a:lvl3pPr>
            <a:lvl4pPr marL="1600200" indent="-228600">
              <a:spcBef>
                <a:spcPct val="20000"/>
              </a:spcBef>
              <a:buChar char="–"/>
              <a:defRPr>
                <a:solidFill>
                  <a:schemeClr val="tx1"/>
                </a:solidFill>
                <a:latin typeface="Arial" charset="0"/>
              </a:defRPr>
            </a:lvl4pPr>
            <a:lvl5pPr marL="2057400" indent="-228600">
              <a:spcBef>
                <a:spcPct val="20000"/>
              </a:spcBef>
              <a:buChar char="»"/>
              <a:defRPr>
                <a:solidFill>
                  <a:schemeClr val="tx1"/>
                </a:solidFill>
                <a:latin typeface="Arial" charset="0"/>
              </a:defRPr>
            </a:lvl5pPr>
            <a:lvl6pPr marL="2514600" indent="-228600" eaLnBrk="0" fontAlgn="base" hangingPunct="0">
              <a:spcBef>
                <a:spcPct val="20000"/>
              </a:spcBef>
              <a:spcAft>
                <a:spcPct val="0"/>
              </a:spcAft>
              <a:buChar char="»"/>
              <a:defRPr>
                <a:solidFill>
                  <a:schemeClr val="tx1"/>
                </a:solidFill>
                <a:latin typeface="Arial" charset="0"/>
              </a:defRPr>
            </a:lvl6pPr>
            <a:lvl7pPr marL="2971800" indent="-228600" eaLnBrk="0" fontAlgn="base" hangingPunct="0">
              <a:spcBef>
                <a:spcPct val="20000"/>
              </a:spcBef>
              <a:spcAft>
                <a:spcPct val="0"/>
              </a:spcAft>
              <a:buChar char="»"/>
              <a:defRPr>
                <a:solidFill>
                  <a:schemeClr val="tx1"/>
                </a:solidFill>
                <a:latin typeface="Arial" charset="0"/>
              </a:defRPr>
            </a:lvl7pPr>
            <a:lvl8pPr marL="3429000" indent="-228600" eaLnBrk="0" fontAlgn="base" hangingPunct="0">
              <a:spcBef>
                <a:spcPct val="20000"/>
              </a:spcBef>
              <a:spcAft>
                <a:spcPct val="0"/>
              </a:spcAft>
              <a:buChar char="»"/>
              <a:defRPr>
                <a:solidFill>
                  <a:schemeClr val="tx1"/>
                </a:solidFill>
                <a:latin typeface="Arial" charset="0"/>
              </a:defRPr>
            </a:lvl8pPr>
            <a:lvl9pPr marL="3886200" indent="-228600" eaLnBrk="0" fontAlgn="base" hangingPunct="0">
              <a:spcBef>
                <a:spcPct val="20000"/>
              </a:spcBef>
              <a:spcAft>
                <a:spcPct val="0"/>
              </a:spcAft>
              <a:buChar char="»"/>
              <a:defRPr>
                <a:solidFill>
                  <a:schemeClr val="tx1"/>
                </a:solidFill>
                <a:latin typeface="Arial" charset="0"/>
              </a:defRPr>
            </a:lvl9pPr>
          </a:lstStyle>
          <a:p>
            <a:pPr algn="ctr">
              <a:spcBef>
                <a:spcPct val="0"/>
              </a:spcBef>
              <a:buClrTx/>
              <a:buFontTx/>
              <a:buNone/>
              <a:defRPr/>
            </a:pPr>
            <a:r>
              <a:rPr lang="en-US" altLang="en-US" sz="2400" b="1" dirty="0">
                <a:solidFill>
                  <a:schemeClr val="bg1"/>
                </a:solidFill>
              </a:rPr>
              <a:t>3</a:t>
            </a:r>
          </a:p>
        </p:txBody>
      </p:sp>
      <p:sp>
        <p:nvSpPr>
          <p:cNvPr id="5137" name="Line 28">
            <a:extLst>
              <a:ext uri="{FF2B5EF4-FFF2-40B4-BE49-F238E27FC236}">
                <a16:creationId xmlns:a16="http://schemas.microsoft.com/office/drawing/2014/main" id="{0B73DD62-FC4D-4859-8EA1-B3FAE91AA99D}"/>
              </a:ext>
            </a:extLst>
          </p:cNvPr>
          <p:cNvSpPr>
            <a:spLocks noChangeShapeType="1"/>
          </p:cNvSpPr>
          <p:nvPr/>
        </p:nvSpPr>
        <p:spPr bwMode="auto">
          <a:xfrm>
            <a:off x="2438400" y="5126038"/>
            <a:ext cx="5157788" cy="4762"/>
          </a:xfrm>
          <a:prstGeom prst="line">
            <a:avLst/>
          </a:prstGeom>
          <a:noFill/>
          <a:ln w="25400">
            <a:solidFill>
              <a:srgbClr val="C0C0C0"/>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latin typeface="Arial" charset="0"/>
            </a:endParaRPr>
          </a:p>
        </p:txBody>
      </p:sp>
      <p:sp>
        <p:nvSpPr>
          <p:cNvPr id="5138" name="Text Box 29">
            <a:extLst>
              <a:ext uri="{FF2B5EF4-FFF2-40B4-BE49-F238E27FC236}">
                <a16:creationId xmlns:a16="http://schemas.microsoft.com/office/drawing/2014/main" id="{45DEDD70-6C0A-4A09-A487-ED6E2284E7BB}"/>
              </a:ext>
            </a:extLst>
          </p:cNvPr>
          <p:cNvSpPr txBox="1">
            <a:spLocks noChangeArrowheads="1"/>
          </p:cNvSpPr>
          <p:nvPr/>
        </p:nvSpPr>
        <p:spPr bwMode="auto">
          <a:xfrm>
            <a:off x="2524125" y="4643438"/>
            <a:ext cx="2109873" cy="3385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91440" tIns="45720" rIns="91440" bIns="45720" anchor="t">
            <a:spAutoFit/>
          </a:bodyPr>
          <a:lstStyle>
            <a:lvl1pPr>
              <a:spcBef>
                <a:spcPct val="20000"/>
              </a:spcBef>
              <a:buClr>
                <a:schemeClr val="tx2"/>
              </a:buClr>
              <a:buFont typeface="Wingdings" charset="2"/>
              <a:buChar char="§"/>
              <a:defRPr sz="2800">
                <a:solidFill>
                  <a:schemeClr val="tx1"/>
                </a:solidFill>
                <a:latin typeface="Arial" charset="0"/>
              </a:defRPr>
            </a:lvl1pPr>
            <a:lvl2pPr marL="742950" indent="-285750">
              <a:spcBef>
                <a:spcPct val="20000"/>
              </a:spcBef>
              <a:buClr>
                <a:schemeClr val="accent1"/>
              </a:buClr>
              <a:buFont typeface="Wingdings" charset="2"/>
              <a:buChar char="§"/>
              <a:defRPr sz="2400">
                <a:solidFill>
                  <a:schemeClr val="tx1"/>
                </a:solidFill>
                <a:latin typeface="Arial" charset="0"/>
              </a:defRPr>
            </a:lvl2pPr>
            <a:lvl3pPr marL="1143000" indent="-228600">
              <a:spcBef>
                <a:spcPct val="20000"/>
              </a:spcBef>
              <a:buClr>
                <a:schemeClr val="tx1"/>
              </a:buClr>
              <a:buChar char="•"/>
              <a:defRPr sz="2000">
                <a:solidFill>
                  <a:schemeClr val="tx1"/>
                </a:solidFill>
                <a:latin typeface="Arial" charset="0"/>
              </a:defRPr>
            </a:lvl3pPr>
            <a:lvl4pPr marL="1600200" indent="-228600">
              <a:spcBef>
                <a:spcPct val="20000"/>
              </a:spcBef>
              <a:buChar char="–"/>
              <a:defRPr>
                <a:solidFill>
                  <a:schemeClr val="tx1"/>
                </a:solidFill>
                <a:latin typeface="Arial" charset="0"/>
              </a:defRPr>
            </a:lvl4pPr>
            <a:lvl5pPr marL="2057400" indent="-228600">
              <a:spcBef>
                <a:spcPct val="20000"/>
              </a:spcBef>
              <a:buChar char="»"/>
              <a:defRPr>
                <a:solidFill>
                  <a:schemeClr val="tx1"/>
                </a:solidFill>
                <a:latin typeface="Arial" charset="0"/>
              </a:defRPr>
            </a:lvl5pPr>
            <a:lvl6pPr marL="2514600" indent="-228600" eaLnBrk="0" fontAlgn="base" hangingPunct="0">
              <a:spcBef>
                <a:spcPct val="20000"/>
              </a:spcBef>
              <a:spcAft>
                <a:spcPct val="0"/>
              </a:spcAft>
              <a:buChar char="»"/>
              <a:defRPr>
                <a:solidFill>
                  <a:schemeClr val="tx1"/>
                </a:solidFill>
                <a:latin typeface="Arial" charset="0"/>
              </a:defRPr>
            </a:lvl6pPr>
            <a:lvl7pPr marL="2971800" indent="-228600" eaLnBrk="0" fontAlgn="base" hangingPunct="0">
              <a:spcBef>
                <a:spcPct val="20000"/>
              </a:spcBef>
              <a:spcAft>
                <a:spcPct val="0"/>
              </a:spcAft>
              <a:buChar char="»"/>
              <a:defRPr>
                <a:solidFill>
                  <a:schemeClr val="tx1"/>
                </a:solidFill>
                <a:latin typeface="Arial" charset="0"/>
              </a:defRPr>
            </a:lvl7pPr>
            <a:lvl8pPr marL="3429000" indent="-228600" eaLnBrk="0" fontAlgn="base" hangingPunct="0">
              <a:spcBef>
                <a:spcPct val="20000"/>
              </a:spcBef>
              <a:spcAft>
                <a:spcPct val="0"/>
              </a:spcAft>
              <a:buChar char="»"/>
              <a:defRPr>
                <a:solidFill>
                  <a:schemeClr val="tx1"/>
                </a:solidFill>
                <a:latin typeface="Arial" charset="0"/>
              </a:defRPr>
            </a:lvl8pPr>
            <a:lvl9pPr marL="3886200" indent="-228600" eaLnBrk="0" fontAlgn="base" hangingPunct="0">
              <a:spcBef>
                <a:spcPct val="20000"/>
              </a:spcBef>
              <a:spcAft>
                <a:spcPct val="0"/>
              </a:spcAft>
              <a:buChar char="»"/>
              <a:defRPr>
                <a:solidFill>
                  <a:schemeClr val="tx1"/>
                </a:solidFill>
                <a:latin typeface="Arial" charset="0"/>
              </a:defRPr>
            </a:lvl9pPr>
          </a:lstStyle>
          <a:p>
            <a:pPr>
              <a:spcBef>
                <a:spcPct val="0"/>
              </a:spcBef>
              <a:buClrTx/>
              <a:buNone/>
              <a:defRPr/>
            </a:pPr>
            <a:r>
              <a:rPr lang="en-US" altLang="en-US" sz="1600" b="1" dirty="0">
                <a:latin typeface="Arial"/>
                <a:cs typeface="Arial"/>
              </a:rPr>
              <a:t>Demo </a:t>
            </a:r>
            <a:r>
              <a:rPr lang="en-US" altLang="en-US" sz="1600" b="1" dirty="0" err="1">
                <a:latin typeface="Arial"/>
                <a:cs typeface="Arial"/>
              </a:rPr>
              <a:t>chương</a:t>
            </a:r>
            <a:r>
              <a:rPr lang="en-US" altLang="en-US" sz="1600" b="1" dirty="0">
                <a:latin typeface="Arial"/>
                <a:cs typeface="Arial"/>
              </a:rPr>
              <a:t> </a:t>
            </a:r>
            <a:r>
              <a:rPr lang="en-US" altLang="en-US" sz="1600" b="1" dirty="0" err="1">
                <a:latin typeface="Arial"/>
                <a:cs typeface="Arial"/>
              </a:rPr>
              <a:t>trình</a:t>
            </a:r>
            <a:endParaRPr lang="en-US" altLang="en-US" sz="1600" b="1" dirty="0" err="1"/>
          </a:p>
        </p:txBody>
      </p:sp>
      <p:sp>
        <p:nvSpPr>
          <p:cNvPr id="5139" name="Text Box 30">
            <a:extLst>
              <a:ext uri="{FF2B5EF4-FFF2-40B4-BE49-F238E27FC236}">
                <a16:creationId xmlns:a16="http://schemas.microsoft.com/office/drawing/2014/main" id="{2F555464-3374-4A6A-85C1-1969F90CFEA1}"/>
              </a:ext>
            </a:extLst>
          </p:cNvPr>
          <p:cNvSpPr txBox="1">
            <a:spLocks noChangeArrowheads="1"/>
          </p:cNvSpPr>
          <p:nvPr/>
        </p:nvSpPr>
        <p:spPr bwMode="gray">
          <a:xfrm>
            <a:off x="2025650" y="4614863"/>
            <a:ext cx="3540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spcBef>
                <a:spcPct val="20000"/>
              </a:spcBef>
              <a:buClr>
                <a:schemeClr val="tx2"/>
              </a:buClr>
              <a:buFont typeface="Wingdings" charset="2"/>
              <a:buChar char="§"/>
              <a:defRPr sz="2800">
                <a:solidFill>
                  <a:schemeClr val="tx1"/>
                </a:solidFill>
                <a:latin typeface="Arial" charset="0"/>
              </a:defRPr>
            </a:lvl1pPr>
            <a:lvl2pPr marL="742950" indent="-285750">
              <a:spcBef>
                <a:spcPct val="20000"/>
              </a:spcBef>
              <a:buClr>
                <a:schemeClr val="accent1"/>
              </a:buClr>
              <a:buFont typeface="Wingdings" charset="2"/>
              <a:buChar char="§"/>
              <a:defRPr sz="2400">
                <a:solidFill>
                  <a:schemeClr val="tx1"/>
                </a:solidFill>
                <a:latin typeface="Arial" charset="0"/>
              </a:defRPr>
            </a:lvl2pPr>
            <a:lvl3pPr marL="1143000" indent="-228600">
              <a:spcBef>
                <a:spcPct val="20000"/>
              </a:spcBef>
              <a:buClr>
                <a:schemeClr val="tx1"/>
              </a:buClr>
              <a:buChar char="•"/>
              <a:defRPr sz="2000">
                <a:solidFill>
                  <a:schemeClr val="tx1"/>
                </a:solidFill>
                <a:latin typeface="Arial" charset="0"/>
              </a:defRPr>
            </a:lvl3pPr>
            <a:lvl4pPr marL="1600200" indent="-228600">
              <a:spcBef>
                <a:spcPct val="20000"/>
              </a:spcBef>
              <a:buChar char="–"/>
              <a:defRPr>
                <a:solidFill>
                  <a:schemeClr val="tx1"/>
                </a:solidFill>
                <a:latin typeface="Arial" charset="0"/>
              </a:defRPr>
            </a:lvl4pPr>
            <a:lvl5pPr marL="2057400" indent="-228600">
              <a:spcBef>
                <a:spcPct val="20000"/>
              </a:spcBef>
              <a:buChar char="»"/>
              <a:defRPr>
                <a:solidFill>
                  <a:schemeClr val="tx1"/>
                </a:solidFill>
                <a:latin typeface="Arial" charset="0"/>
              </a:defRPr>
            </a:lvl5pPr>
            <a:lvl6pPr marL="2514600" indent="-228600" eaLnBrk="0" fontAlgn="base" hangingPunct="0">
              <a:spcBef>
                <a:spcPct val="20000"/>
              </a:spcBef>
              <a:spcAft>
                <a:spcPct val="0"/>
              </a:spcAft>
              <a:buChar char="»"/>
              <a:defRPr>
                <a:solidFill>
                  <a:schemeClr val="tx1"/>
                </a:solidFill>
                <a:latin typeface="Arial" charset="0"/>
              </a:defRPr>
            </a:lvl6pPr>
            <a:lvl7pPr marL="2971800" indent="-228600" eaLnBrk="0" fontAlgn="base" hangingPunct="0">
              <a:spcBef>
                <a:spcPct val="20000"/>
              </a:spcBef>
              <a:spcAft>
                <a:spcPct val="0"/>
              </a:spcAft>
              <a:buChar char="»"/>
              <a:defRPr>
                <a:solidFill>
                  <a:schemeClr val="tx1"/>
                </a:solidFill>
                <a:latin typeface="Arial" charset="0"/>
              </a:defRPr>
            </a:lvl7pPr>
            <a:lvl8pPr marL="3429000" indent="-228600" eaLnBrk="0" fontAlgn="base" hangingPunct="0">
              <a:spcBef>
                <a:spcPct val="20000"/>
              </a:spcBef>
              <a:spcAft>
                <a:spcPct val="0"/>
              </a:spcAft>
              <a:buChar char="»"/>
              <a:defRPr>
                <a:solidFill>
                  <a:schemeClr val="tx1"/>
                </a:solidFill>
                <a:latin typeface="Arial" charset="0"/>
              </a:defRPr>
            </a:lvl8pPr>
            <a:lvl9pPr marL="3886200" indent="-228600" eaLnBrk="0" fontAlgn="base" hangingPunct="0">
              <a:spcBef>
                <a:spcPct val="20000"/>
              </a:spcBef>
              <a:spcAft>
                <a:spcPct val="0"/>
              </a:spcAft>
              <a:buChar char="»"/>
              <a:defRPr>
                <a:solidFill>
                  <a:schemeClr val="tx1"/>
                </a:solidFill>
                <a:latin typeface="Arial" charset="0"/>
              </a:defRPr>
            </a:lvl9pPr>
          </a:lstStyle>
          <a:p>
            <a:pPr algn="ctr">
              <a:spcBef>
                <a:spcPct val="0"/>
              </a:spcBef>
              <a:buClrTx/>
              <a:buFontTx/>
              <a:buNone/>
              <a:defRPr/>
            </a:pPr>
            <a:r>
              <a:rPr lang="en-US" altLang="en-US" sz="2400" b="1" dirty="0">
                <a:solidFill>
                  <a:schemeClr val="bg1"/>
                </a:solidFill>
              </a:rPr>
              <a:t>4</a:t>
            </a:r>
          </a:p>
        </p:txBody>
      </p:sp>
      <p:grpSp>
        <p:nvGrpSpPr>
          <p:cNvPr id="6164" name="Group 17">
            <a:extLst>
              <a:ext uri="{FF2B5EF4-FFF2-40B4-BE49-F238E27FC236}">
                <a16:creationId xmlns:a16="http://schemas.microsoft.com/office/drawing/2014/main" id="{4D0A6106-7316-4ED8-83B2-D2541E452EDB}"/>
              </a:ext>
            </a:extLst>
          </p:cNvPr>
          <p:cNvGrpSpPr>
            <a:grpSpLocks/>
          </p:cNvGrpSpPr>
          <p:nvPr/>
        </p:nvGrpSpPr>
        <p:grpSpPr bwMode="auto">
          <a:xfrm>
            <a:off x="1801813" y="5364163"/>
            <a:ext cx="762000" cy="665162"/>
            <a:chOff x="1110" y="2656"/>
            <a:chExt cx="1549" cy="1351"/>
          </a:xfrm>
        </p:grpSpPr>
        <p:sp>
          <p:nvSpPr>
            <p:cNvPr id="33" name="AutoShape 18">
              <a:extLst>
                <a:ext uri="{FF2B5EF4-FFF2-40B4-BE49-F238E27FC236}">
                  <a16:creationId xmlns:a16="http://schemas.microsoft.com/office/drawing/2014/main" id="{5A90EE2C-6E22-4425-A684-A5FB325337E3}"/>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lvl1pPr>
                <a:spcBef>
                  <a:spcPct val="20000"/>
                </a:spcBef>
                <a:buClr>
                  <a:schemeClr val="tx2"/>
                </a:buClr>
                <a:buFont typeface="Wingdings" charset="2"/>
                <a:buChar char="§"/>
                <a:defRPr sz="2800">
                  <a:solidFill>
                    <a:schemeClr val="tx1"/>
                  </a:solidFill>
                  <a:latin typeface="Arial" charset="0"/>
                </a:defRPr>
              </a:lvl1pPr>
              <a:lvl2pPr marL="742950" indent="-285750">
                <a:spcBef>
                  <a:spcPct val="20000"/>
                </a:spcBef>
                <a:buClr>
                  <a:schemeClr val="accent1"/>
                </a:buClr>
                <a:buFont typeface="Wingdings" charset="2"/>
                <a:buChar char="§"/>
                <a:defRPr sz="2400">
                  <a:solidFill>
                    <a:schemeClr val="tx1"/>
                  </a:solidFill>
                  <a:latin typeface="Arial" charset="0"/>
                </a:defRPr>
              </a:lvl2pPr>
              <a:lvl3pPr marL="1143000" indent="-228600">
                <a:spcBef>
                  <a:spcPct val="20000"/>
                </a:spcBef>
                <a:buClr>
                  <a:schemeClr val="tx1"/>
                </a:buClr>
                <a:buChar char="•"/>
                <a:defRPr sz="2000">
                  <a:solidFill>
                    <a:schemeClr val="tx1"/>
                  </a:solidFill>
                  <a:latin typeface="Arial" charset="0"/>
                </a:defRPr>
              </a:lvl3pPr>
              <a:lvl4pPr marL="1600200" indent="-228600">
                <a:spcBef>
                  <a:spcPct val="20000"/>
                </a:spcBef>
                <a:buChar char="–"/>
                <a:defRPr>
                  <a:solidFill>
                    <a:schemeClr val="tx1"/>
                  </a:solidFill>
                  <a:latin typeface="Arial" charset="0"/>
                </a:defRPr>
              </a:lvl4pPr>
              <a:lvl5pPr marL="2057400" indent="-228600">
                <a:spcBef>
                  <a:spcPct val="20000"/>
                </a:spcBef>
                <a:buChar char="»"/>
                <a:defRPr>
                  <a:solidFill>
                    <a:schemeClr val="tx1"/>
                  </a:solidFill>
                  <a:latin typeface="Arial" charset="0"/>
                </a:defRPr>
              </a:lvl5pPr>
              <a:lvl6pPr marL="2514600" indent="-228600" eaLnBrk="0" fontAlgn="base" hangingPunct="0">
                <a:spcBef>
                  <a:spcPct val="20000"/>
                </a:spcBef>
                <a:spcAft>
                  <a:spcPct val="0"/>
                </a:spcAft>
                <a:buChar char="»"/>
                <a:defRPr>
                  <a:solidFill>
                    <a:schemeClr val="tx1"/>
                  </a:solidFill>
                  <a:latin typeface="Arial" charset="0"/>
                </a:defRPr>
              </a:lvl6pPr>
              <a:lvl7pPr marL="2971800" indent="-228600" eaLnBrk="0" fontAlgn="base" hangingPunct="0">
                <a:spcBef>
                  <a:spcPct val="20000"/>
                </a:spcBef>
                <a:spcAft>
                  <a:spcPct val="0"/>
                </a:spcAft>
                <a:buChar char="»"/>
                <a:defRPr>
                  <a:solidFill>
                    <a:schemeClr val="tx1"/>
                  </a:solidFill>
                  <a:latin typeface="Arial" charset="0"/>
                </a:defRPr>
              </a:lvl7pPr>
              <a:lvl8pPr marL="3429000" indent="-228600" eaLnBrk="0" fontAlgn="base" hangingPunct="0">
                <a:spcBef>
                  <a:spcPct val="20000"/>
                </a:spcBef>
                <a:spcAft>
                  <a:spcPct val="0"/>
                </a:spcAft>
                <a:buChar char="»"/>
                <a:defRPr>
                  <a:solidFill>
                    <a:schemeClr val="tx1"/>
                  </a:solidFill>
                  <a:latin typeface="Arial" charset="0"/>
                </a:defRPr>
              </a:lvl8pPr>
              <a:lvl9pPr marL="3886200" indent="-228600" eaLnBrk="0" fontAlgn="base" hangingPunct="0">
                <a:spcBef>
                  <a:spcPct val="20000"/>
                </a:spcBef>
                <a:spcAft>
                  <a:spcPct val="0"/>
                </a:spcAft>
                <a:buChar char="»"/>
                <a:defRPr>
                  <a:solidFill>
                    <a:schemeClr val="tx1"/>
                  </a:solidFill>
                  <a:latin typeface="Arial" charset="0"/>
                </a:defRPr>
              </a:lvl9pPr>
            </a:lstStyle>
            <a:p>
              <a:pPr eaLnBrk="1" hangingPunct="1">
                <a:spcBef>
                  <a:spcPct val="0"/>
                </a:spcBef>
                <a:buClrTx/>
                <a:buFontTx/>
                <a:buNone/>
                <a:defRPr/>
              </a:pPr>
              <a:endParaRPr lang="en-US" altLang="en-US" sz="1800"/>
            </a:p>
          </p:txBody>
        </p:sp>
        <p:sp>
          <p:nvSpPr>
            <p:cNvPr id="34" name="AutoShape 19">
              <a:extLst>
                <a:ext uri="{FF2B5EF4-FFF2-40B4-BE49-F238E27FC236}">
                  <a16:creationId xmlns:a16="http://schemas.microsoft.com/office/drawing/2014/main" id="{93C0D04C-D39E-4B5E-9903-2BCF38F339C3}"/>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500">
                  <a:srgbClr val="7D8496"/>
                </a:gs>
                <a:gs pos="26500">
                  <a:srgbClr val="E6E6E6"/>
                </a:gs>
                <a:gs pos="34000">
                  <a:srgbClr val="7D8496"/>
                </a:gs>
                <a:gs pos="46500">
                  <a:srgbClr val="E6E6E6"/>
                </a:gs>
                <a:gs pos="50000">
                  <a:srgbClr val="FFFFFF"/>
                </a:gs>
                <a:gs pos="53500">
                  <a:srgbClr val="E6E6E6"/>
                </a:gs>
                <a:gs pos="66000">
                  <a:srgbClr val="7D8496"/>
                </a:gs>
                <a:gs pos="73500">
                  <a:srgbClr val="E6E6E6"/>
                </a:gs>
                <a:gs pos="92500">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lvl1pPr>
                <a:spcBef>
                  <a:spcPct val="20000"/>
                </a:spcBef>
                <a:buClr>
                  <a:schemeClr val="tx2"/>
                </a:buClr>
                <a:buFont typeface="Wingdings" charset="2"/>
                <a:buChar char="§"/>
                <a:defRPr sz="2800">
                  <a:solidFill>
                    <a:schemeClr val="tx1"/>
                  </a:solidFill>
                  <a:latin typeface="Arial" charset="0"/>
                </a:defRPr>
              </a:lvl1pPr>
              <a:lvl2pPr marL="742950" indent="-285750">
                <a:spcBef>
                  <a:spcPct val="20000"/>
                </a:spcBef>
                <a:buClr>
                  <a:schemeClr val="accent1"/>
                </a:buClr>
                <a:buFont typeface="Wingdings" charset="2"/>
                <a:buChar char="§"/>
                <a:defRPr sz="2400">
                  <a:solidFill>
                    <a:schemeClr val="tx1"/>
                  </a:solidFill>
                  <a:latin typeface="Arial" charset="0"/>
                </a:defRPr>
              </a:lvl2pPr>
              <a:lvl3pPr marL="1143000" indent="-228600">
                <a:spcBef>
                  <a:spcPct val="20000"/>
                </a:spcBef>
                <a:buClr>
                  <a:schemeClr val="tx1"/>
                </a:buClr>
                <a:buChar char="•"/>
                <a:defRPr sz="2000">
                  <a:solidFill>
                    <a:schemeClr val="tx1"/>
                  </a:solidFill>
                  <a:latin typeface="Arial" charset="0"/>
                </a:defRPr>
              </a:lvl3pPr>
              <a:lvl4pPr marL="1600200" indent="-228600">
                <a:spcBef>
                  <a:spcPct val="20000"/>
                </a:spcBef>
                <a:buChar char="–"/>
                <a:defRPr>
                  <a:solidFill>
                    <a:schemeClr val="tx1"/>
                  </a:solidFill>
                  <a:latin typeface="Arial" charset="0"/>
                </a:defRPr>
              </a:lvl4pPr>
              <a:lvl5pPr marL="2057400" indent="-228600">
                <a:spcBef>
                  <a:spcPct val="20000"/>
                </a:spcBef>
                <a:buChar char="»"/>
                <a:defRPr>
                  <a:solidFill>
                    <a:schemeClr val="tx1"/>
                  </a:solidFill>
                  <a:latin typeface="Arial" charset="0"/>
                </a:defRPr>
              </a:lvl5pPr>
              <a:lvl6pPr marL="2514600" indent="-228600" eaLnBrk="0" fontAlgn="base" hangingPunct="0">
                <a:spcBef>
                  <a:spcPct val="20000"/>
                </a:spcBef>
                <a:spcAft>
                  <a:spcPct val="0"/>
                </a:spcAft>
                <a:buChar char="»"/>
                <a:defRPr>
                  <a:solidFill>
                    <a:schemeClr val="tx1"/>
                  </a:solidFill>
                  <a:latin typeface="Arial" charset="0"/>
                </a:defRPr>
              </a:lvl6pPr>
              <a:lvl7pPr marL="2971800" indent="-228600" eaLnBrk="0" fontAlgn="base" hangingPunct="0">
                <a:spcBef>
                  <a:spcPct val="20000"/>
                </a:spcBef>
                <a:spcAft>
                  <a:spcPct val="0"/>
                </a:spcAft>
                <a:buChar char="»"/>
                <a:defRPr>
                  <a:solidFill>
                    <a:schemeClr val="tx1"/>
                  </a:solidFill>
                  <a:latin typeface="Arial" charset="0"/>
                </a:defRPr>
              </a:lvl7pPr>
              <a:lvl8pPr marL="3429000" indent="-228600" eaLnBrk="0" fontAlgn="base" hangingPunct="0">
                <a:spcBef>
                  <a:spcPct val="20000"/>
                </a:spcBef>
                <a:spcAft>
                  <a:spcPct val="0"/>
                </a:spcAft>
                <a:buChar char="»"/>
                <a:defRPr>
                  <a:solidFill>
                    <a:schemeClr val="tx1"/>
                  </a:solidFill>
                  <a:latin typeface="Arial" charset="0"/>
                </a:defRPr>
              </a:lvl8pPr>
              <a:lvl9pPr marL="3886200" indent="-228600" eaLnBrk="0" fontAlgn="base" hangingPunct="0">
                <a:spcBef>
                  <a:spcPct val="20000"/>
                </a:spcBef>
                <a:spcAft>
                  <a:spcPct val="0"/>
                </a:spcAft>
                <a:buChar char="»"/>
                <a:defRPr>
                  <a:solidFill>
                    <a:schemeClr val="tx1"/>
                  </a:solidFill>
                  <a:latin typeface="Arial" charset="0"/>
                </a:defRPr>
              </a:lvl9pPr>
            </a:lstStyle>
            <a:p>
              <a:pPr eaLnBrk="1" hangingPunct="1">
                <a:spcBef>
                  <a:spcPct val="0"/>
                </a:spcBef>
                <a:buClrTx/>
                <a:buFontTx/>
                <a:buNone/>
                <a:defRPr/>
              </a:pPr>
              <a:endParaRPr lang="en-US" altLang="en-US" sz="1800"/>
            </a:p>
          </p:txBody>
        </p:sp>
        <p:sp>
          <p:nvSpPr>
            <p:cNvPr id="6169" name="AutoShape 20">
              <a:extLst>
                <a:ext uri="{FF2B5EF4-FFF2-40B4-BE49-F238E27FC236}">
                  <a16:creationId xmlns:a16="http://schemas.microsoft.com/office/drawing/2014/main" id="{C1AF9820-144D-4A70-A0FD-01EFF7681B58}"/>
                </a:ext>
              </a:extLst>
            </p:cNvPr>
            <p:cNvSpPr>
              <a:spLocks noChangeArrowheads="1"/>
            </p:cNvSpPr>
            <p:nvPr/>
          </p:nvSpPr>
          <p:spPr bwMode="gray">
            <a:xfrm>
              <a:off x="1123" y="2679"/>
              <a:ext cx="1349" cy="1167"/>
            </a:xfrm>
            <a:prstGeom prst="hexagon">
              <a:avLst>
                <a:gd name="adj" fmla="val 28894"/>
                <a:gd name="vf" fmla="val 115470"/>
              </a:avLst>
            </a:prstGeom>
            <a:gradFill rotWithShape="1">
              <a:gsLst>
                <a:gs pos="0">
                  <a:srgbClr val="642607"/>
                </a:gs>
                <a:gs pos="100000">
                  <a:schemeClr val="accent2"/>
                </a:gs>
              </a:gsLst>
              <a:lin ang="2700000" scaled="1"/>
            </a:gra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Font typeface="Wingdings" panose="05000000000000000000" pitchFamily="2" charset="2"/>
                <a:buChar char="§"/>
                <a:defRPr sz="28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000">
                  <a:solidFill>
                    <a:schemeClr val="tx1"/>
                  </a:solidFill>
                  <a:latin typeface="Arial" panose="020B0604020202020204" pitchFamily="34" charset="0"/>
                </a:defRPr>
              </a:lvl3pPr>
              <a:lvl4pPr marL="1600200" indent="-228600">
                <a:spcBef>
                  <a:spcPct val="20000"/>
                </a:spcBef>
                <a:buChar char="–"/>
                <a:defRPr>
                  <a:solidFill>
                    <a:schemeClr val="tx1"/>
                  </a:solidFill>
                  <a:latin typeface="Arial" panose="020B0604020202020204" pitchFamily="34" charset="0"/>
                </a:defRPr>
              </a:lvl4pPr>
              <a:lvl5pPr marL="2057400" indent="-228600">
                <a:spcBef>
                  <a:spcPct val="20000"/>
                </a:spcBef>
                <a:buChar char="»"/>
                <a:defRPr>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a:solidFill>
                    <a:schemeClr val="tx1"/>
                  </a:solidFill>
                  <a:latin typeface="Arial" panose="020B0604020202020204" pitchFamily="34" charset="0"/>
                </a:defRPr>
              </a:lvl9pPr>
            </a:lstStyle>
            <a:p>
              <a:pPr eaLnBrk="1" hangingPunct="1">
                <a:spcBef>
                  <a:spcPct val="0"/>
                </a:spcBef>
                <a:buClrTx/>
                <a:buFontTx/>
                <a:buNone/>
              </a:pPr>
              <a:r>
                <a:rPr lang="en-US" altLang="vi-VN" sz="1800"/>
                <a:t> </a:t>
              </a:r>
              <a:r>
                <a:rPr lang="en-US" altLang="vi-VN" sz="2400" b="1">
                  <a:solidFill>
                    <a:schemeClr val="bg1"/>
                  </a:solidFill>
                </a:rPr>
                <a:t>5</a:t>
              </a:r>
            </a:p>
          </p:txBody>
        </p:sp>
      </p:grpSp>
      <p:sp>
        <p:nvSpPr>
          <p:cNvPr id="36" name="Line 28">
            <a:extLst>
              <a:ext uri="{FF2B5EF4-FFF2-40B4-BE49-F238E27FC236}">
                <a16:creationId xmlns:a16="http://schemas.microsoft.com/office/drawing/2014/main" id="{EF4FCF08-18C9-43F1-A9A3-11CBF04E074F}"/>
              </a:ext>
            </a:extLst>
          </p:cNvPr>
          <p:cNvSpPr>
            <a:spLocks noChangeShapeType="1"/>
          </p:cNvSpPr>
          <p:nvPr/>
        </p:nvSpPr>
        <p:spPr bwMode="auto">
          <a:xfrm flipV="1">
            <a:off x="2438400" y="6018213"/>
            <a:ext cx="5157788" cy="0"/>
          </a:xfrm>
          <a:prstGeom prst="line">
            <a:avLst/>
          </a:prstGeom>
          <a:noFill/>
          <a:ln w="25400">
            <a:solidFill>
              <a:srgbClr val="C0C0C0"/>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latin typeface="Arial" charset="0"/>
            </a:endParaRPr>
          </a:p>
        </p:txBody>
      </p:sp>
      <p:sp>
        <p:nvSpPr>
          <p:cNvPr id="37" name="Text Box 29">
            <a:extLst>
              <a:ext uri="{FF2B5EF4-FFF2-40B4-BE49-F238E27FC236}">
                <a16:creationId xmlns:a16="http://schemas.microsoft.com/office/drawing/2014/main" id="{76037162-D07F-4268-A4D9-3CF89E27BB1B}"/>
              </a:ext>
            </a:extLst>
          </p:cNvPr>
          <p:cNvSpPr txBox="1">
            <a:spLocks noChangeArrowheads="1"/>
          </p:cNvSpPr>
          <p:nvPr/>
        </p:nvSpPr>
        <p:spPr bwMode="auto">
          <a:xfrm>
            <a:off x="2570163" y="5516563"/>
            <a:ext cx="3000375" cy="338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spcBef>
                <a:spcPct val="20000"/>
              </a:spcBef>
              <a:buClr>
                <a:schemeClr val="tx2"/>
              </a:buClr>
              <a:buFont typeface="Wingdings" charset="2"/>
              <a:buChar char="§"/>
              <a:defRPr sz="2800">
                <a:solidFill>
                  <a:schemeClr val="tx1"/>
                </a:solidFill>
                <a:latin typeface="Arial" charset="0"/>
              </a:defRPr>
            </a:lvl1pPr>
            <a:lvl2pPr marL="742950" indent="-285750">
              <a:spcBef>
                <a:spcPct val="20000"/>
              </a:spcBef>
              <a:buClr>
                <a:schemeClr val="accent1"/>
              </a:buClr>
              <a:buFont typeface="Wingdings" charset="2"/>
              <a:buChar char="§"/>
              <a:defRPr sz="2400">
                <a:solidFill>
                  <a:schemeClr val="tx1"/>
                </a:solidFill>
                <a:latin typeface="Arial" charset="0"/>
              </a:defRPr>
            </a:lvl2pPr>
            <a:lvl3pPr marL="1143000" indent="-228600">
              <a:spcBef>
                <a:spcPct val="20000"/>
              </a:spcBef>
              <a:buClr>
                <a:schemeClr val="tx1"/>
              </a:buClr>
              <a:buChar char="•"/>
              <a:defRPr sz="2000">
                <a:solidFill>
                  <a:schemeClr val="tx1"/>
                </a:solidFill>
                <a:latin typeface="Arial" charset="0"/>
              </a:defRPr>
            </a:lvl3pPr>
            <a:lvl4pPr marL="1600200" indent="-228600">
              <a:spcBef>
                <a:spcPct val="20000"/>
              </a:spcBef>
              <a:buChar char="–"/>
              <a:defRPr>
                <a:solidFill>
                  <a:schemeClr val="tx1"/>
                </a:solidFill>
                <a:latin typeface="Arial" charset="0"/>
              </a:defRPr>
            </a:lvl4pPr>
            <a:lvl5pPr marL="2057400" indent="-228600">
              <a:spcBef>
                <a:spcPct val="20000"/>
              </a:spcBef>
              <a:buChar char="»"/>
              <a:defRPr>
                <a:solidFill>
                  <a:schemeClr val="tx1"/>
                </a:solidFill>
                <a:latin typeface="Arial" charset="0"/>
              </a:defRPr>
            </a:lvl5pPr>
            <a:lvl6pPr marL="2514600" indent="-228600" eaLnBrk="0" fontAlgn="base" hangingPunct="0">
              <a:spcBef>
                <a:spcPct val="20000"/>
              </a:spcBef>
              <a:spcAft>
                <a:spcPct val="0"/>
              </a:spcAft>
              <a:buChar char="»"/>
              <a:defRPr>
                <a:solidFill>
                  <a:schemeClr val="tx1"/>
                </a:solidFill>
                <a:latin typeface="Arial" charset="0"/>
              </a:defRPr>
            </a:lvl6pPr>
            <a:lvl7pPr marL="2971800" indent="-228600" eaLnBrk="0" fontAlgn="base" hangingPunct="0">
              <a:spcBef>
                <a:spcPct val="20000"/>
              </a:spcBef>
              <a:spcAft>
                <a:spcPct val="0"/>
              </a:spcAft>
              <a:buChar char="»"/>
              <a:defRPr>
                <a:solidFill>
                  <a:schemeClr val="tx1"/>
                </a:solidFill>
                <a:latin typeface="Arial" charset="0"/>
              </a:defRPr>
            </a:lvl7pPr>
            <a:lvl8pPr marL="3429000" indent="-228600" eaLnBrk="0" fontAlgn="base" hangingPunct="0">
              <a:spcBef>
                <a:spcPct val="20000"/>
              </a:spcBef>
              <a:spcAft>
                <a:spcPct val="0"/>
              </a:spcAft>
              <a:buChar char="»"/>
              <a:defRPr>
                <a:solidFill>
                  <a:schemeClr val="tx1"/>
                </a:solidFill>
                <a:latin typeface="Arial" charset="0"/>
              </a:defRPr>
            </a:lvl8pPr>
            <a:lvl9pPr marL="3886200" indent="-228600" eaLnBrk="0" fontAlgn="base" hangingPunct="0">
              <a:spcBef>
                <a:spcPct val="20000"/>
              </a:spcBef>
              <a:spcAft>
                <a:spcPct val="0"/>
              </a:spcAft>
              <a:buChar char="»"/>
              <a:defRPr>
                <a:solidFill>
                  <a:schemeClr val="tx1"/>
                </a:solidFill>
                <a:latin typeface="Arial" charset="0"/>
              </a:defRPr>
            </a:lvl9pPr>
          </a:lstStyle>
          <a:p>
            <a:pPr>
              <a:spcBef>
                <a:spcPct val="0"/>
              </a:spcBef>
              <a:buClrTx/>
              <a:buFontTx/>
              <a:buNone/>
              <a:defRPr/>
            </a:pPr>
            <a:r>
              <a:rPr lang="en-US" altLang="en-US" sz="1600" b="1" dirty="0"/>
              <a:t>Kết luận và hướng phát triển</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127"/>
                                        </p:tgtEl>
                                        <p:attrNameLst>
                                          <p:attrName>style.visibility</p:attrName>
                                        </p:attrNameLst>
                                      </p:cBhvr>
                                      <p:to>
                                        <p:strVal val="visible"/>
                                      </p:to>
                                    </p:set>
                                    <p:animEffect transition="in" filter="fade">
                                      <p:cBhvr>
                                        <p:cTn id="7" dur="1000"/>
                                        <p:tgtEl>
                                          <p:spTgt spid="5127"/>
                                        </p:tgtEl>
                                      </p:cBhvr>
                                    </p:animEffect>
                                    <p:anim calcmode="lin" valueType="num">
                                      <p:cBhvr>
                                        <p:cTn id="8" dur="1000" fill="hold"/>
                                        <p:tgtEl>
                                          <p:spTgt spid="5127"/>
                                        </p:tgtEl>
                                        <p:attrNameLst>
                                          <p:attrName>ppt_x</p:attrName>
                                        </p:attrNameLst>
                                      </p:cBhvr>
                                      <p:tavLst>
                                        <p:tav tm="0">
                                          <p:val>
                                            <p:strVal val="#ppt_x"/>
                                          </p:val>
                                        </p:tav>
                                        <p:tav tm="100000">
                                          <p:val>
                                            <p:strVal val="#ppt_x"/>
                                          </p:val>
                                        </p:tav>
                                      </p:tavLst>
                                    </p:anim>
                                    <p:anim calcmode="lin" valueType="num">
                                      <p:cBhvr>
                                        <p:cTn id="9" dur="1000" fill="hold"/>
                                        <p:tgtEl>
                                          <p:spTgt spid="5127"/>
                                        </p:tgtEl>
                                        <p:attrNameLst>
                                          <p:attrName>ppt_y</p:attrName>
                                        </p:attrNameLst>
                                      </p:cBhvr>
                                      <p:tavLst>
                                        <p:tav tm="0">
                                          <p:val>
                                            <p:strVal val="#ppt_y+.1"/>
                                          </p:val>
                                        </p:tav>
                                        <p:tav tm="100000">
                                          <p:val>
                                            <p:strVal val="#ppt_y"/>
                                          </p:val>
                                        </p:tav>
                                      </p:tavLst>
                                    </p:anim>
                                  </p:childTnLst>
                                </p:cTn>
                              </p:par>
                            </p:childTnLst>
                          </p:cTn>
                        </p:par>
                      </p:childTnLst>
                    </p:cTn>
                  </p:par>
                  <p:par>
                    <p:cTn id="10" fill="hold" nodeType="clickPar">
                      <p:stCondLst>
                        <p:cond delay="indefinite"/>
                      </p:stCondLst>
                      <p:childTnLst>
                        <p:par>
                          <p:cTn id="11" fill="hold" nodeType="withGroup">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5130"/>
                                        </p:tgtEl>
                                        <p:attrNameLst>
                                          <p:attrName>style.visibility</p:attrName>
                                        </p:attrNameLst>
                                      </p:cBhvr>
                                      <p:to>
                                        <p:strVal val="visible"/>
                                      </p:to>
                                    </p:set>
                                    <p:animEffect transition="in" filter="fade">
                                      <p:cBhvr>
                                        <p:cTn id="14" dur="1000"/>
                                        <p:tgtEl>
                                          <p:spTgt spid="5130"/>
                                        </p:tgtEl>
                                      </p:cBhvr>
                                    </p:animEffect>
                                    <p:anim calcmode="lin" valueType="num">
                                      <p:cBhvr>
                                        <p:cTn id="15" dur="1000" fill="hold"/>
                                        <p:tgtEl>
                                          <p:spTgt spid="5130"/>
                                        </p:tgtEl>
                                        <p:attrNameLst>
                                          <p:attrName>ppt_x</p:attrName>
                                        </p:attrNameLst>
                                      </p:cBhvr>
                                      <p:tavLst>
                                        <p:tav tm="0">
                                          <p:val>
                                            <p:strVal val="#ppt_x"/>
                                          </p:val>
                                        </p:tav>
                                        <p:tav tm="100000">
                                          <p:val>
                                            <p:strVal val="#ppt_x"/>
                                          </p:val>
                                        </p:tav>
                                      </p:tavLst>
                                    </p:anim>
                                    <p:anim calcmode="lin" valueType="num">
                                      <p:cBhvr>
                                        <p:cTn id="16" dur="1000" fill="hold"/>
                                        <p:tgtEl>
                                          <p:spTgt spid="5130"/>
                                        </p:tgtEl>
                                        <p:attrNameLst>
                                          <p:attrName>ppt_y</p:attrName>
                                        </p:attrNameLst>
                                      </p:cBhvr>
                                      <p:tavLst>
                                        <p:tav tm="0">
                                          <p:val>
                                            <p:strVal val="#ppt_y+.1"/>
                                          </p:val>
                                        </p:tav>
                                        <p:tav tm="100000">
                                          <p:val>
                                            <p:strVal val="#ppt_y"/>
                                          </p:val>
                                        </p:tav>
                                      </p:tavLst>
                                    </p:anim>
                                  </p:childTnLst>
                                </p:cTn>
                              </p:par>
                            </p:childTnLst>
                          </p:cTn>
                        </p:par>
                      </p:childTnLst>
                    </p:cTn>
                  </p:par>
                  <p:par>
                    <p:cTn id="17" fill="hold" nodeType="clickPar">
                      <p:stCondLst>
                        <p:cond delay="indefinite"/>
                      </p:stCondLst>
                      <p:childTnLst>
                        <p:par>
                          <p:cTn id="18" fill="hold" nodeType="withGroup">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5135"/>
                                        </p:tgtEl>
                                        <p:attrNameLst>
                                          <p:attrName>style.visibility</p:attrName>
                                        </p:attrNameLst>
                                      </p:cBhvr>
                                      <p:to>
                                        <p:strVal val="visible"/>
                                      </p:to>
                                    </p:set>
                                    <p:animEffect transition="in" filter="fade">
                                      <p:cBhvr>
                                        <p:cTn id="21" dur="1000"/>
                                        <p:tgtEl>
                                          <p:spTgt spid="5135"/>
                                        </p:tgtEl>
                                      </p:cBhvr>
                                    </p:animEffect>
                                    <p:anim calcmode="lin" valueType="num">
                                      <p:cBhvr>
                                        <p:cTn id="22" dur="1000" fill="hold"/>
                                        <p:tgtEl>
                                          <p:spTgt spid="5135"/>
                                        </p:tgtEl>
                                        <p:attrNameLst>
                                          <p:attrName>ppt_x</p:attrName>
                                        </p:attrNameLst>
                                      </p:cBhvr>
                                      <p:tavLst>
                                        <p:tav tm="0">
                                          <p:val>
                                            <p:strVal val="#ppt_x"/>
                                          </p:val>
                                        </p:tav>
                                        <p:tav tm="100000">
                                          <p:val>
                                            <p:strVal val="#ppt_x"/>
                                          </p:val>
                                        </p:tav>
                                      </p:tavLst>
                                    </p:anim>
                                    <p:anim calcmode="lin" valueType="num">
                                      <p:cBhvr>
                                        <p:cTn id="23" dur="1000" fill="hold"/>
                                        <p:tgtEl>
                                          <p:spTgt spid="5135"/>
                                        </p:tgtEl>
                                        <p:attrNameLst>
                                          <p:attrName>ppt_y</p:attrName>
                                        </p:attrNameLst>
                                      </p:cBhvr>
                                      <p:tavLst>
                                        <p:tav tm="0">
                                          <p:val>
                                            <p:strVal val="#ppt_y+.1"/>
                                          </p:val>
                                        </p:tav>
                                        <p:tav tm="100000">
                                          <p:val>
                                            <p:strVal val="#ppt_y"/>
                                          </p:val>
                                        </p:tav>
                                      </p:tavLst>
                                    </p:anim>
                                  </p:childTnLst>
                                </p:cTn>
                              </p:par>
                            </p:childTnLst>
                          </p:cTn>
                        </p:par>
                      </p:childTnLst>
                    </p:cTn>
                  </p:par>
                  <p:par>
                    <p:cTn id="24" fill="hold" nodeType="clickPar">
                      <p:stCondLst>
                        <p:cond delay="indefinite"/>
                      </p:stCondLst>
                      <p:childTnLst>
                        <p:par>
                          <p:cTn id="25" fill="hold" nodeType="withGroup">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5138"/>
                                        </p:tgtEl>
                                        <p:attrNameLst>
                                          <p:attrName>style.visibility</p:attrName>
                                        </p:attrNameLst>
                                      </p:cBhvr>
                                      <p:to>
                                        <p:strVal val="visible"/>
                                      </p:to>
                                    </p:set>
                                    <p:animEffect transition="in" filter="fade">
                                      <p:cBhvr>
                                        <p:cTn id="28" dur="1000"/>
                                        <p:tgtEl>
                                          <p:spTgt spid="5138"/>
                                        </p:tgtEl>
                                      </p:cBhvr>
                                    </p:animEffect>
                                    <p:anim calcmode="lin" valueType="num">
                                      <p:cBhvr>
                                        <p:cTn id="29" dur="1000" fill="hold"/>
                                        <p:tgtEl>
                                          <p:spTgt spid="5138"/>
                                        </p:tgtEl>
                                        <p:attrNameLst>
                                          <p:attrName>ppt_x</p:attrName>
                                        </p:attrNameLst>
                                      </p:cBhvr>
                                      <p:tavLst>
                                        <p:tav tm="0">
                                          <p:val>
                                            <p:strVal val="#ppt_x"/>
                                          </p:val>
                                        </p:tav>
                                        <p:tav tm="100000">
                                          <p:val>
                                            <p:strVal val="#ppt_x"/>
                                          </p:val>
                                        </p:tav>
                                      </p:tavLst>
                                    </p:anim>
                                    <p:anim calcmode="lin" valueType="num">
                                      <p:cBhvr>
                                        <p:cTn id="30" dur="1000" fill="hold"/>
                                        <p:tgtEl>
                                          <p:spTgt spid="5138"/>
                                        </p:tgtEl>
                                        <p:attrNameLst>
                                          <p:attrName>ppt_y</p:attrName>
                                        </p:attrNameLst>
                                      </p:cBhvr>
                                      <p:tavLst>
                                        <p:tav tm="0">
                                          <p:val>
                                            <p:strVal val="#ppt_y+.1"/>
                                          </p:val>
                                        </p:tav>
                                        <p:tav tm="100000">
                                          <p:val>
                                            <p:strVal val="#ppt_y"/>
                                          </p:val>
                                        </p:tav>
                                      </p:tavLst>
                                    </p:anim>
                                  </p:childTnLst>
                                </p:cTn>
                              </p:par>
                            </p:childTnLst>
                          </p:cTn>
                        </p:par>
                      </p:childTnLst>
                    </p:cTn>
                  </p:par>
                  <p:par>
                    <p:cTn id="31" fill="hold" nodeType="clickPar">
                      <p:stCondLst>
                        <p:cond delay="indefinite"/>
                      </p:stCondLst>
                      <p:childTnLst>
                        <p:par>
                          <p:cTn id="32" fill="hold" nodeType="withGroup">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7"/>
                                        </p:tgtEl>
                                        <p:attrNameLst>
                                          <p:attrName>style.visibility</p:attrName>
                                        </p:attrNameLst>
                                      </p:cBhvr>
                                      <p:to>
                                        <p:strVal val="visible"/>
                                      </p:to>
                                    </p:set>
                                    <p:animEffect transition="in" filter="fade">
                                      <p:cBhvr>
                                        <p:cTn id="35" dur="1000"/>
                                        <p:tgtEl>
                                          <p:spTgt spid="37"/>
                                        </p:tgtEl>
                                      </p:cBhvr>
                                    </p:animEffect>
                                    <p:anim calcmode="lin" valueType="num">
                                      <p:cBhvr>
                                        <p:cTn id="36" dur="1000" fill="hold"/>
                                        <p:tgtEl>
                                          <p:spTgt spid="37"/>
                                        </p:tgtEl>
                                        <p:attrNameLst>
                                          <p:attrName>ppt_x</p:attrName>
                                        </p:attrNameLst>
                                      </p:cBhvr>
                                      <p:tavLst>
                                        <p:tav tm="0">
                                          <p:val>
                                            <p:strVal val="#ppt_x"/>
                                          </p:val>
                                        </p:tav>
                                        <p:tav tm="100000">
                                          <p:val>
                                            <p:strVal val="#ppt_x"/>
                                          </p:val>
                                        </p:tav>
                                      </p:tavLst>
                                    </p:anim>
                                    <p:anim calcmode="lin" valueType="num">
                                      <p:cBhvr>
                                        <p:cTn id="37" dur="1000" fill="hold"/>
                                        <p:tgtEl>
                                          <p:spTgt spid="3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27" grpId="0"/>
      <p:bldP spid="5130" grpId="0"/>
      <p:bldP spid="5135" grpId="0"/>
      <p:bldP spid="5138" grpId="0"/>
      <p:bldP spid="37" grpId="0"/>
    </p:bldLst>
  </p:timing>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6866" name="WordArt 3">
            <a:extLst>
              <a:ext uri="{FF2B5EF4-FFF2-40B4-BE49-F238E27FC236}">
                <a16:creationId xmlns:a16="http://schemas.microsoft.com/office/drawing/2014/main" id="{4016EBAA-48FB-4997-BA45-941D87088FD3}"/>
              </a:ext>
            </a:extLst>
          </p:cNvPr>
          <p:cNvSpPr>
            <a:spLocks noChangeArrowheads="1" noChangeShapeType="1" noTextEdit="1"/>
          </p:cNvSpPr>
          <p:nvPr/>
        </p:nvSpPr>
        <p:spPr bwMode="gray">
          <a:xfrm>
            <a:off x="1547813" y="1916113"/>
            <a:ext cx="5545137" cy="1046162"/>
          </a:xfrm>
          <a:prstGeom prst="rect">
            <a:avLst/>
          </a:prstGeom>
        </p:spPr>
        <p:txBody>
          <a:bodyPr wrap="none" fromWordArt="1">
            <a:prstTxWarp prst="textDeflate">
              <a:avLst>
                <a:gd name="adj" fmla="val 0"/>
              </a:avLst>
            </a:prstTxWarp>
          </a:bodyPr>
          <a:lstStyle/>
          <a:p>
            <a:pPr algn="ctr"/>
            <a:r>
              <a:rPr lang="vi-VN" sz="5400" b="1" kern="10">
                <a:ln w="19050">
                  <a:solidFill>
                    <a:schemeClr val="bg1"/>
                  </a:solidFill>
                  <a:round/>
                  <a:headEnd/>
                  <a:tailEnd/>
                </a:ln>
                <a:gradFill rotWithShape="1">
                  <a:gsLst>
                    <a:gs pos="0">
                      <a:schemeClr val="tx2"/>
                    </a:gs>
                    <a:gs pos="100000">
                      <a:schemeClr val="accent1"/>
                    </a:gs>
                  </a:gsLst>
                  <a:lin ang="5400000" scaled="1"/>
                </a:gradFill>
                <a:effectLst>
                  <a:outerShdw dist="35921" dir="2700000" algn="ctr" rotWithShape="0">
                    <a:schemeClr val="bg2">
                      <a:alpha val="50000"/>
                    </a:schemeClr>
                  </a:outerShdw>
                </a:effectLst>
                <a:latin typeface="Verdana" panose="020B0604030504040204" pitchFamily="34" charset="0"/>
                <a:ea typeface="Verdana" panose="020B0604030504040204" pitchFamily="34" charset="0"/>
                <a:cs typeface="Verdana" panose="020B0604030504040204" pitchFamily="34" charset="0"/>
              </a:rPr>
              <a:t>Thank You !</a:t>
            </a:r>
          </a:p>
        </p:txBody>
      </p:sp>
      <p:sp>
        <p:nvSpPr>
          <p:cNvPr id="4" name="Footer Placeholder 4">
            <a:extLst>
              <a:ext uri="{FF2B5EF4-FFF2-40B4-BE49-F238E27FC236}">
                <a16:creationId xmlns:a16="http://schemas.microsoft.com/office/drawing/2014/main" id="{D44B1965-F2B3-4BD4-AFD0-86457027010E}"/>
              </a:ext>
            </a:extLst>
          </p:cNvPr>
          <p:cNvSpPr>
            <a:spLocks noGrp="1"/>
          </p:cNvSpPr>
          <p:nvPr>
            <p:ph type="ftr" sz="quarter" idx="11"/>
          </p:nvPr>
        </p:nvSpPr>
        <p:spPr>
          <a:xfrm>
            <a:off x="6300788" y="6378575"/>
            <a:ext cx="2111375" cy="254000"/>
          </a:xfrm>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spcBef>
                <a:spcPct val="20000"/>
              </a:spcBef>
              <a:buClr>
                <a:schemeClr val="tx2"/>
              </a:buClr>
              <a:buFont typeface="Wingdings" charset="2"/>
              <a:buChar char="§"/>
              <a:defRPr sz="2800">
                <a:solidFill>
                  <a:schemeClr val="tx1"/>
                </a:solidFill>
                <a:latin typeface="Arial" charset="0"/>
              </a:defRPr>
            </a:lvl1pPr>
            <a:lvl2pPr marL="742950" indent="-285750">
              <a:spcBef>
                <a:spcPct val="20000"/>
              </a:spcBef>
              <a:buClr>
                <a:schemeClr val="accent1"/>
              </a:buClr>
              <a:buFont typeface="Wingdings" charset="2"/>
              <a:buChar char="§"/>
              <a:defRPr sz="2400">
                <a:solidFill>
                  <a:schemeClr val="tx1"/>
                </a:solidFill>
                <a:latin typeface="Arial" charset="0"/>
              </a:defRPr>
            </a:lvl2pPr>
            <a:lvl3pPr marL="1143000" indent="-228600">
              <a:spcBef>
                <a:spcPct val="20000"/>
              </a:spcBef>
              <a:buClr>
                <a:schemeClr val="tx1"/>
              </a:buClr>
              <a:buChar char="•"/>
              <a:defRPr sz="2000">
                <a:solidFill>
                  <a:schemeClr val="tx1"/>
                </a:solidFill>
                <a:latin typeface="Arial" charset="0"/>
              </a:defRPr>
            </a:lvl3pPr>
            <a:lvl4pPr marL="1600200" indent="-228600">
              <a:spcBef>
                <a:spcPct val="20000"/>
              </a:spcBef>
              <a:buChar char="–"/>
              <a:defRPr>
                <a:solidFill>
                  <a:schemeClr val="tx1"/>
                </a:solidFill>
                <a:latin typeface="Arial" charset="0"/>
              </a:defRPr>
            </a:lvl4pPr>
            <a:lvl5pPr marL="2057400" indent="-228600">
              <a:spcBef>
                <a:spcPct val="20000"/>
              </a:spcBef>
              <a:buChar char="»"/>
              <a:defRPr>
                <a:solidFill>
                  <a:schemeClr val="tx1"/>
                </a:solidFill>
                <a:latin typeface="Arial" charset="0"/>
              </a:defRPr>
            </a:lvl5pPr>
            <a:lvl6pPr marL="2514600" indent="-228600" eaLnBrk="0" fontAlgn="base" hangingPunct="0">
              <a:spcBef>
                <a:spcPct val="20000"/>
              </a:spcBef>
              <a:spcAft>
                <a:spcPct val="0"/>
              </a:spcAft>
              <a:buChar char="»"/>
              <a:defRPr>
                <a:solidFill>
                  <a:schemeClr val="tx1"/>
                </a:solidFill>
                <a:latin typeface="Arial" charset="0"/>
              </a:defRPr>
            </a:lvl6pPr>
            <a:lvl7pPr marL="2971800" indent="-228600" eaLnBrk="0" fontAlgn="base" hangingPunct="0">
              <a:spcBef>
                <a:spcPct val="20000"/>
              </a:spcBef>
              <a:spcAft>
                <a:spcPct val="0"/>
              </a:spcAft>
              <a:buChar char="»"/>
              <a:defRPr>
                <a:solidFill>
                  <a:schemeClr val="tx1"/>
                </a:solidFill>
                <a:latin typeface="Arial" charset="0"/>
              </a:defRPr>
            </a:lvl7pPr>
            <a:lvl8pPr marL="3429000" indent="-228600" eaLnBrk="0" fontAlgn="base" hangingPunct="0">
              <a:spcBef>
                <a:spcPct val="20000"/>
              </a:spcBef>
              <a:spcAft>
                <a:spcPct val="0"/>
              </a:spcAft>
              <a:buChar char="»"/>
              <a:defRPr>
                <a:solidFill>
                  <a:schemeClr val="tx1"/>
                </a:solidFill>
                <a:latin typeface="Arial" charset="0"/>
              </a:defRPr>
            </a:lvl8pPr>
            <a:lvl9pPr marL="3886200" indent="-228600" eaLnBrk="0" fontAlgn="base" hangingPunct="0">
              <a:spcBef>
                <a:spcPct val="20000"/>
              </a:spcBef>
              <a:spcAft>
                <a:spcPct val="0"/>
              </a:spcAft>
              <a:buChar char="»"/>
              <a:defRPr>
                <a:solidFill>
                  <a:schemeClr val="tx1"/>
                </a:solidFill>
                <a:latin typeface="Arial" charset="0"/>
              </a:defRPr>
            </a:lvl9pPr>
          </a:lstStyle>
          <a:p>
            <a:pPr>
              <a:spcBef>
                <a:spcPct val="0"/>
              </a:spcBef>
              <a:buClrTx/>
              <a:buFontTx/>
              <a:buNone/>
              <a:defRPr/>
            </a:pPr>
            <a:endParaRPr lang="en-US" altLang="en-US" sz="1200" dirty="0">
              <a:solidFill>
                <a:schemeClr val="bg1"/>
              </a:solidFill>
            </a:endParaRPr>
          </a:p>
          <a:p>
            <a:pPr>
              <a:spcBef>
                <a:spcPct val="0"/>
              </a:spcBef>
              <a:buNone/>
              <a:defRPr/>
            </a:pPr>
            <a:r>
              <a:rPr lang="en-US" sz="1200" b="1" dirty="0">
                <a:solidFill>
                  <a:schemeClr val="bg1"/>
                </a:solidFill>
                <a:latin typeface="Arial"/>
                <a:cs typeface="Arial"/>
              </a:rPr>
              <a:t>Mạc Anh Thanh</a:t>
            </a:r>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2">
            <a:extLst>
              <a:ext uri="{FF2B5EF4-FFF2-40B4-BE49-F238E27FC236}">
                <a16:creationId xmlns:a16="http://schemas.microsoft.com/office/drawing/2014/main" id="{8C77863A-67CD-4EE1-9E88-24D7C963A5BB}"/>
              </a:ext>
            </a:extLst>
          </p:cNvPr>
          <p:cNvSpPr>
            <a:spLocks noGrp="1" noChangeArrowheads="1"/>
          </p:cNvSpPr>
          <p:nvPr>
            <p:ph type="title"/>
          </p:nvPr>
        </p:nvSpPr>
        <p:spPr>
          <a:xfrm>
            <a:off x="250825" y="476250"/>
            <a:ext cx="8356600" cy="563563"/>
          </a:xfrm>
        </p:spPr>
        <p:txBody>
          <a:bodyPr/>
          <a:lstStyle/>
          <a:p>
            <a:pPr>
              <a:defRPr/>
            </a:pPr>
            <a:r>
              <a:rPr lang="en-US" altLang="en-US" dirty="0"/>
              <a:t>1. </a:t>
            </a:r>
            <a:r>
              <a:rPr lang="en-US" altLang="en-US" sz="2400" dirty="0" err="1"/>
              <a:t>Lý</a:t>
            </a:r>
            <a:r>
              <a:rPr lang="en-US" altLang="en-US" sz="2400" dirty="0"/>
              <a:t> do </a:t>
            </a:r>
            <a:r>
              <a:rPr lang="en-US" altLang="en-US" sz="2400" dirty="0" err="1"/>
              <a:t>chọn</a:t>
            </a:r>
            <a:r>
              <a:rPr lang="en-US" altLang="en-US" sz="2400" dirty="0"/>
              <a:t> </a:t>
            </a:r>
            <a:r>
              <a:rPr lang="en-US" altLang="en-US" sz="2400" dirty="0" err="1"/>
              <a:t>đề</a:t>
            </a:r>
            <a:r>
              <a:rPr lang="en-US" altLang="en-US" sz="2400" dirty="0"/>
              <a:t> </a:t>
            </a:r>
            <a:r>
              <a:rPr lang="en-US" altLang="en-US" sz="2400" dirty="0" err="1"/>
              <a:t>tài</a:t>
            </a:r>
          </a:p>
        </p:txBody>
      </p:sp>
      <p:sp>
        <p:nvSpPr>
          <p:cNvPr id="6148" name="Rectangle 3">
            <a:extLst>
              <a:ext uri="{FF2B5EF4-FFF2-40B4-BE49-F238E27FC236}">
                <a16:creationId xmlns:a16="http://schemas.microsoft.com/office/drawing/2014/main" id="{9301006B-B30D-44C0-AC39-2957634A0188}"/>
              </a:ext>
            </a:extLst>
          </p:cNvPr>
          <p:cNvSpPr>
            <a:spLocks noGrp="1" noChangeArrowheads="1"/>
          </p:cNvSpPr>
          <p:nvPr>
            <p:ph type="body" idx="1"/>
          </p:nvPr>
        </p:nvSpPr>
        <p:spPr>
          <a:xfrm>
            <a:off x="758825" y="1601788"/>
            <a:ext cx="7470775" cy="4341812"/>
          </a:xfrm>
        </p:spPr>
        <p:txBody>
          <a:bodyPr/>
          <a:lstStyle/>
          <a:p>
            <a:pPr marL="342900" lvl="1" indent="-342900" eaLnBrk="1" hangingPunct="1">
              <a:lnSpc>
                <a:spcPct val="150000"/>
              </a:lnSpc>
              <a:buClr>
                <a:schemeClr val="tx2"/>
              </a:buClr>
              <a:buFont typeface="Wingdings" panose="05000000000000000000" pitchFamily="2" charset="2"/>
              <a:buChar char="v"/>
              <a:defRPr/>
            </a:pPr>
            <a:r>
              <a:rPr lang="en-US" sz="1800" b="1" dirty="0" err="1"/>
              <a:t>Tính</a:t>
            </a:r>
            <a:r>
              <a:rPr lang="en-US" sz="1800" b="1" dirty="0"/>
              <a:t> trending .</a:t>
            </a:r>
          </a:p>
          <a:p>
            <a:pPr marL="342900" lvl="1" indent="-342900" eaLnBrk="1" hangingPunct="1">
              <a:lnSpc>
                <a:spcPct val="150000"/>
              </a:lnSpc>
              <a:buClr>
                <a:schemeClr val="tx2"/>
              </a:buClr>
              <a:buFont typeface="Wingdings" charset="2"/>
              <a:buChar char="§"/>
              <a:defRPr/>
            </a:pPr>
            <a:r>
              <a:rPr lang="en-US" sz="1800" dirty="0" err="1">
                <a:latin typeface="Times New Roman"/>
                <a:cs typeface="Times New Roman"/>
              </a:rPr>
              <a:t>Hiện</a:t>
            </a:r>
            <a:r>
              <a:rPr lang="en-US" sz="1800" dirty="0">
                <a:latin typeface="Times New Roman"/>
                <a:cs typeface="Times New Roman"/>
              </a:rPr>
              <a:t> nay </a:t>
            </a:r>
            <a:r>
              <a:rPr lang="en-US" sz="1800" dirty="0" err="1">
                <a:latin typeface="Times New Roman"/>
                <a:cs typeface="Times New Roman"/>
              </a:rPr>
              <a:t>cùng</a:t>
            </a:r>
            <a:r>
              <a:rPr lang="en-US" sz="1800" dirty="0">
                <a:latin typeface="Times New Roman"/>
                <a:cs typeface="Times New Roman"/>
              </a:rPr>
              <a:t> </a:t>
            </a:r>
            <a:r>
              <a:rPr lang="en-US" sz="1800" dirty="0" err="1">
                <a:latin typeface="Times New Roman"/>
                <a:cs typeface="Times New Roman"/>
              </a:rPr>
              <a:t>với</a:t>
            </a:r>
            <a:r>
              <a:rPr lang="en-US" sz="1800" dirty="0">
                <a:latin typeface="Times New Roman"/>
                <a:cs typeface="Times New Roman"/>
              </a:rPr>
              <a:t> </a:t>
            </a:r>
            <a:r>
              <a:rPr lang="en-US" sz="1800" dirty="0" err="1">
                <a:latin typeface="Times New Roman"/>
                <a:cs typeface="Times New Roman"/>
              </a:rPr>
              <a:t>sự</a:t>
            </a:r>
            <a:r>
              <a:rPr lang="en-US" sz="1800" dirty="0">
                <a:latin typeface="Times New Roman"/>
                <a:cs typeface="Times New Roman"/>
              </a:rPr>
              <a:t> </a:t>
            </a:r>
            <a:r>
              <a:rPr lang="en-US" sz="1800" dirty="0" err="1">
                <a:latin typeface="Times New Roman"/>
                <a:cs typeface="Times New Roman"/>
              </a:rPr>
              <a:t>phát</a:t>
            </a:r>
            <a:r>
              <a:rPr lang="en-US" sz="1800" dirty="0">
                <a:latin typeface="Times New Roman"/>
                <a:cs typeface="Times New Roman"/>
              </a:rPr>
              <a:t> </a:t>
            </a:r>
            <a:r>
              <a:rPr lang="en-US" sz="1800" dirty="0" err="1">
                <a:latin typeface="Times New Roman"/>
                <a:cs typeface="Times New Roman"/>
              </a:rPr>
              <a:t>triển</a:t>
            </a:r>
            <a:r>
              <a:rPr lang="en-US" sz="1800" dirty="0">
                <a:latin typeface="Times New Roman"/>
                <a:cs typeface="Times New Roman"/>
              </a:rPr>
              <a:t> </a:t>
            </a:r>
            <a:r>
              <a:rPr lang="en-US" sz="1800" dirty="0" err="1">
                <a:latin typeface="Times New Roman"/>
                <a:cs typeface="Times New Roman"/>
              </a:rPr>
              <a:t>mạnh</a:t>
            </a:r>
            <a:r>
              <a:rPr lang="en-US" sz="1800" dirty="0">
                <a:latin typeface="Times New Roman"/>
                <a:cs typeface="Times New Roman"/>
              </a:rPr>
              <a:t> </a:t>
            </a:r>
            <a:r>
              <a:rPr lang="en-US" sz="1800" dirty="0" err="1">
                <a:latin typeface="Times New Roman"/>
                <a:cs typeface="Times New Roman"/>
              </a:rPr>
              <a:t>mẽ</a:t>
            </a:r>
            <a:r>
              <a:rPr lang="en-US" sz="1800" dirty="0">
                <a:latin typeface="Times New Roman"/>
                <a:cs typeface="Times New Roman"/>
              </a:rPr>
              <a:t> </a:t>
            </a:r>
            <a:r>
              <a:rPr lang="en-US" sz="1800" dirty="0" err="1">
                <a:latin typeface="Times New Roman"/>
                <a:cs typeface="Times New Roman"/>
              </a:rPr>
              <a:t>của</a:t>
            </a:r>
            <a:r>
              <a:rPr lang="en-US" sz="1800" dirty="0">
                <a:latin typeface="Times New Roman"/>
                <a:cs typeface="Times New Roman"/>
              </a:rPr>
              <a:t> </a:t>
            </a:r>
            <a:r>
              <a:rPr lang="en-US" sz="1800" dirty="0" err="1">
                <a:latin typeface="Times New Roman"/>
                <a:cs typeface="Times New Roman"/>
              </a:rPr>
              <a:t>công</a:t>
            </a:r>
            <a:r>
              <a:rPr lang="en-US" sz="1800" dirty="0">
                <a:latin typeface="Times New Roman"/>
                <a:cs typeface="Times New Roman"/>
              </a:rPr>
              <a:t> </a:t>
            </a:r>
            <a:r>
              <a:rPr lang="en-US" sz="1800" dirty="0" err="1">
                <a:latin typeface="Times New Roman"/>
                <a:cs typeface="Times New Roman"/>
              </a:rPr>
              <a:t>nghệ</a:t>
            </a:r>
            <a:r>
              <a:rPr lang="en-US" sz="1800" dirty="0">
                <a:latin typeface="Times New Roman"/>
                <a:cs typeface="Times New Roman"/>
              </a:rPr>
              <a:t>, </a:t>
            </a:r>
            <a:r>
              <a:rPr lang="en-US" sz="1800" dirty="0" err="1">
                <a:latin typeface="Times New Roman"/>
                <a:cs typeface="Times New Roman"/>
              </a:rPr>
              <a:t>các</a:t>
            </a:r>
            <a:r>
              <a:rPr lang="en-US" sz="1800" dirty="0">
                <a:latin typeface="Times New Roman"/>
                <a:cs typeface="Times New Roman"/>
              </a:rPr>
              <a:t> platform </a:t>
            </a:r>
            <a:r>
              <a:rPr lang="en-US" sz="1800" dirty="0" err="1">
                <a:latin typeface="Times New Roman"/>
                <a:cs typeface="Times New Roman"/>
              </a:rPr>
              <a:t>livestream,sự</a:t>
            </a:r>
            <a:r>
              <a:rPr lang="en-US" sz="1800" dirty="0">
                <a:latin typeface="Times New Roman"/>
                <a:cs typeface="Times New Roman"/>
              </a:rPr>
              <a:t> </a:t>
            </a:r>
            <a:r>
              <a:rPr lang="en-US" sz="1800" dirty="0" err="1">
                <a:latin typeface="Times New Roman"/>
                <a:cs typeface="Times New Roman"/>
              </a:rPr>
              <a:t>đầu</a:t>
            </a:r>
            <a:r>
              <a:rPr lang="en-US" sz="1800" dirty="0">
                <a:latin typeface="Times New Roman"/>
                <a:cs typeface="Times New Roman"/>
              </a:rPr>
              <a:t> </a:t>
            </a:r>
            <a:r>
              <a:rPr lang="en-US" sz="1800" dirty="0" err="1">
                <a:latin typeface="Times New Roman"/>
                <a:cs typeface="Times New Roman"/>
              </a:rPr>
              <a:t>tư</a:t>
            </a:r>
            <a:r>
              <a:rPr lang="en-US" sz="1800" dirty="0">
                <a:latin typeface="Times New Roman"/>
                <a:cs typeface="Times New Roman"/>
              </a:rPr>
              <a:t> </a:t>
            </a:r>
            <a:r>
              <a:rPr lang="en-US" sz="1800" dirty="0" err="1">
                <a:latin typeface="Times New Roman"/>
                <a:cs typeface="Times New Roman"/>
              </a:rPr>
              <a:t>của</a:t>
            </a:r>
            <a:r>
              <a:rPr lang="en-US" sz="1800" dirty="0">
                <a:latin typeface="Times New Roman"/>
                <a:cs typeface="Times New Roman"/>
              </a:rPr>
              <a:t> </a:t>
            </a:r>
            <a:r>
              <a:rPr lang="en-US" sz="1800" dirty="0" err="1">
                <a:latin typeface="Times New Roman"/>
                <a:cs typeface="Times New Roman"/>
              </a:rPr>
              <a:t>các</a:t>
            </a:r>
            <a:r>
              <a:rPr lang="en-US" sz="1800" dirty="0">
                <a:latin typeface="Times New Roman"/>
                <a:cs typeface="Times New Roman"/>
              </a:rPr>
              <a:t> </a:t>
            </a:r>
            <a:r>
              <a:rPr lang="en-US" sz="1800" dirty="0" err="1">
                <a:latin typeface="Times New Roman"/>
                <a:cs typeface="Times New Roman"/>
              </a:rPr>
              <a:t>tổ</a:t>
            </a:r>
            <a:r>
              <a:rPr lang="en-US" sz="1800" dirty="0">
                <a:latin typeface="Times New Roman"/>
                <a:cs typeface="Times New Roman"/>
              </a:rPr>
              <a:t> </a:t>
            </a:r>
            <a:r>
              <a:rPr lang="en-US" sz="1800" dirty="0" err="1">
                <a:latin typeface="Times New Roman"/>
                <a:cs typeface="Times New Roman"/>
              </a:rPr>
              <a:t>chức</a:t>
            </a:r>
            <a:r>
              <a:rPr lang="en-US" sz="1800" dirty="0">
                <a:latin typeface="Times New Roman"/>
                <a:cs typeface="Times New Roman"/>
              </a:rPr>
              <a:t> </a:t>
            </a:r>
            <a:r>
              <a:rPr lang="en-US" sz="1800" dirty="0" err="1">
                <a:latin typeface="Times New Roman"/>
                <a:cs typeface="Times New Roman"/>
              </a:rPr>
              <a:t>lớn</a:t>
            </a:r>
            <a:r>
              <a:rPr lang="en-US" sz="1800" dirty="0">
                <a:latin typeface="Times New Roman"/>
                <a:cs typeface="Times New Roman"/>
              </a:rPr>
              <a:t>, game </a:t>
            </a:r>
            <a:r>
              <a:rPr lang="en-US" sz="1800" dirty="0" err="1">
                <a:latin typeface="Times New Roman"/>
                <a:cs typeface="Times New Roman"/>
              </a:rPr>
              <a:t>không</a:t>
            </a:r>
            <a:r>
              <a:rPr lang="en-US" sz="1800" dirty="0">
                <a:latin typeface="Times New Roman"/>
                <a:cs typeface="Times New Roman"/>
              </a:rPr>
              <a:t> </a:t>
            </a:r>
            <a:r>
              <a:rPr lang="en-US" sz="1800" dirty="0" err="1">
                <a:latin typeface="Times New Roman"/>
                <a:cs typeface="Times New Roman"/>
              </a:rPr>
              <a:t>còn</a:t>
            </a:r>
            <a:r>
              <a:rPr lang="en-US" sz="1800" dirty="0">
                <a:latin typeface="Times New Roman"/>
                <a:cs typeface="Times New Roman"/>
              </a:rPr>
              <a:t> </a:t>
            </a:r>
            <a:r>
              <a:rPr lang="en-US" sz="1800" dirty="0" err="1">
                <a:latin typeface="Times New Roman"/>
                <a:cs typeface="Times New Roman"/>
              </a:rPr>
              <a:t>chỉ</a:t>
            </a:r>
            <a:r>
              <a:rPr lang="en-US" sz="1800" dirty="0">
                <a:latin typeface="Times New Roman"/>
                <a:cs typeface="Times New Roman"/>
              </a:rPr>
              <a:t> </a:t>
            </a:r>
            <a:r>
              <a:rPr lang="en-US" sz="1800" dirty="0" err="1">
                <a:latin typeface="Times New Roman"/>
                <a:cs typeface="Times New Roman"/>
              </a:rPr>
              <a:t>là</a:t>
            </a:r>
            <a:r>
              <a:rPr lang="en-US" sz="1800" dirty="0">
                <a:latin typeface="Times New Roman"/>
                <a:cs typeface="Times New Roman"/>
              </a:rPr>
              <a:t> </a:t>
            </a:r>
            <a:r>
              <a:rPr lang="en-US" sz="1800" dirty="0" err="1">
                <a:latin typeface="Times New Roman"/>
                <a:cs typeface="Times New Roman"/>
              </a:rPr>
              <a:t>trò</a:t>
            </a:r>
            <a:r>
              <a:rPr lang="en-US" sz="1800" dirty="0">
                <a:latin typeface="Times New Roman"/>
                <a:cs typeface="Times New Roman"/>
              </a:rPr>
              <a:t> </a:t>
            </a:r>
            <a:r>
              <a:rPr lang="en-US" sz="1800" dirty="0" err="1">
                <a:latin typeface="Times New Roman"/>
                <a:cs typeface="Times New Roman"/>
              </a:rPr>
              <a:t>chơi</a:t>
            </a:r>
            <a:r>
              <a:rPr lang="en-US" sz="1800" dirty="0">
                <a:latin typeface="Times New Roman"/>
                <a:cs typeface="Times New Roman"/>
              </a:rPr>
              <a:t> </a:t>
            </a:r>
            <a:r>
              <a:rPr lang="en-US" sz="1800" dirty="0" err="1">
                <a:latin typeface="Times New Roman"/>
                <a:cs typeface="Times New Roman"/>
              </a:rPr>
              <a:t>điện</a:t>
            </a:r>
            <a:r>
              <a:rPr lang="en-US" sz="1800" dirty="0">
                <a:latin typeface="Times New Roman"/>
                <a:cs typeface="Times New Roman"/>
              </a:rPr>
              <a:t> </a:t>
            </a:r>
            <a:r>
              <a:rPr lang="en-US" sz="1800" dirty="0" err="1">
                <a:latin typeface="Times New Roman"/>
                <a:cs typeface="Times New Roman"/>
              </a:rPr>
              <a:t>tử</a:t>
            </a:r>
            <a:r>
              <a:rPr lang="en-US" sz="1800" dirty="0">
                <a:latin typeface="Times New Roman"/>
                <a:cs typeface="Times New Roman"/>
              </a:rPr>
              <a:t> </a:t>
            </a:r>
            <a:r>
              <a:rPr lang="en-US" sz="1800" dirty="0" err="1">
                <a:latin typeface="Times New Roman"/>
                <a:cs typeface="Times New Roman"/>
              </a:rPr>
              <a:t>mà</a:t>
            </a:r>
            <a:r>
              <a:rPr lang="en-US" sz="1800" dirty="0">
                <a:latin typeface="Times New Roman"/>
                <a:cs typeface="Times New Roman"/>
              </a:rPr>
              <a:t> </a:t>
            </a:r>
            <a:r>
              <a:rPr lang="en-US" sz="1800" dirty="0" err="1">
                <a:latin typeface="Times New Roman"/>
                <a:cs typeface="Times New Roman"/>
              </a:rPr>
              <a:t>đã</a:t>
            </a:r>
            <a:r>
              <a:rPr lang="en-US" sz="1800" dirty="0">
                <a:latin typeface="Times New Roman"/>
                <a:cs typeface="Times New Roman"/>
              </a:rPr>
              <a:t> </a:t>
            </a:r>
            <a:r>
              <a:rPr lang="en-US" sz="1800" dirty="0" err="1">
                <a:latin typeface="Times New Roman"/>
                <a:cs typeface="Times New Roman"/>
              </a:rPr>
              <a:t>trở</a:t>
            </a:r>
            <a:r>
              <a:rPr lang="en-US" sz="1800" dirty="0">
                <a:latin typeface="Times New Roman"/>
                <a:cs typeface="Times New Roman"/>
              </a:rPr>
              <a:t> </a:t>
            </a:r>
            <a:r>
              <a:rPr lang="en-US" sz="1800" dirty="0" err="1">
                <a:latin typeface="Times New Roman"/>
                <a:cs typeface="Times New Roman"/>
              </a:rPr>
              <a:t>thành</a:t>
            </a:r>
            <a:r>
              <a:rPr lang="en-US" sz="1800" dirty="0">
                <a:latin typeface="Times New Roman"/>
                <a:cs typeface="Times New Roman"/>
              </a:rPr>
              <a:t> 1 </a:t>
            </a:r>
            <a:r>
              <a:rPr lang="en-US" sz="1800" dirty="0" err="1">
                <a:latin typeface="Times New Roman"/>
                <a:cs typeface="Times New Roman"/>
              </a:rPr>
              <a:t>ngành</a:t>
            </a:r>
            <a:r>
              <a:rPr lang="en-US" sz="1800" dirty="0">
                <a:latin typeface="Times New Roman"/>
                <a:cs typeface="Times New Roman"/>
              </a:rPr>
              <a:t> </a:t>
            </a:r>
            <a:r>
              <a:rPr lang="en-US" sz="1800" dirty="0" err="1">
                <a:latin typeface="Times New Roman"/>
                <a:cs typeface="Times New Roman"/>
              </a:rPr>
              <a:t>công</a:t>
            </a:r>
            <a:r>
              <a:rPr lang="en-US" sz="1800" dirty="0">
                <a:latin typeface="Times New Roman"/>
                <a:cs typeface="Times New Roman"/>
              </a:rPr>
              <a:t> </a:t>
            </a:r>
            <a:r>
              <a:rPr lang="en-US" sz="1800" dirty="0" err="1">
                <a:latin typeface="Times New Roman"/>
                <a:cs typeface="Times New Roman"/>
              </a:rPr>
              <a:t>nghiệp</a:t>
            </a:r>
            <a:r>
              <a:rPr lang="en-US" sz="1800" dirty="0">
                <a:latin typeface="Times New Roman"/>
                <a:cs typeface="Times New Roman"/>
              </a:rPr>
              <a:t> Game</a:t>
            </a:r>
            <a:endParaRPr lang="en-US" sz="1800" dirty="0">
              <a:latin typeface="Times New Roman" panose="02020603050405020304" pitchFamily="18" charset="0"/>
              <a:cs typeface="Times New Roman" panose="02020603050405020304" pitchFamily="18" charset="0"/>
            </a:endParaRPr>
          </a:p>
          <a:p>
            <a:pPr marL="342900" lvl="1" indent="-342900" eaLnBrk="1" hangingPunct="1">
              <a:lnSpc>
                <a:spcPct val="150000"/>
              </a:lnSpc>
              <a:buClr>
                <a:schemeClr val="tx2"/>
              </a:buClr>
              <a:buFont typeface="Wingdings" charset="2"/>
              <a:buChar char="§"/>
              <a:defRPr/>
            </a:pPr>
            <a:r>
              <a:rPr lang="en-US" sz="1800" dirty="0">
                <a:latin typeface="Times New Roman"/>
                <a:cs typeface="Times New Roman"/>
              </a:rPr>
              <a:t>Khi </a:t>
            </a:r>
            <a:r>
              <a:rPr lang="en-US" sz="1800" dirty="0" err="1">
                <a:latin typeface="Times New Roman"/>
                <a:cs typeface="Times New Roman"/>
              </a:rPr>
              <a:t>mà</a:t>
            </a:r>
            <a:r>
              <a:rPr lang="en-US" sz="1800" dirty="0">
                <a:latin typeface="Times New Roman"/>
                <a:cs typeface="Times New Roman"/>
              </a:rPr>
              <a:t> Covid </a:t>
            </a:r>
            <a:r>
              <a:rPr lang="en-US" sz="1800" dirty="0" err="1">
                <a:latin typeface="Times New Roman"/>
                <a:cs typeface="Times New Roman"/>
              </a:rPr>
              <a:t>chưa</a:t>
            </a:r>
            <a:r>
              <a:rPr lang="en-US" sz="1800" dirty="0">
                <a:latin typeface="Times New Roman"/>
                <a:cs typeface="Times New Roman"/>
              </a:rPr>
              <a:t> </a:t>
            </a:r>
            <a:r>
              <a:rPr lang="en-US" sz="1800" dirty="0" err="1">
                <a:latin typeface="Times New Roman"/>
                <a:cs typeface="Times New Roman"/>
              </a:rPr>
              <a:t>được</a:t>
            </a:r>
            <a:r>
              <a:rPr lang="en-US" sz="1800" dirty="0">
                <a:latin typeface="Times New Roman"/>
                <a:cs typeface="Times New Roman"/>
              </a:rPr>
              <a:t> </a:t>
            </a:r>
            <a:r>
              <a:rPr lang="en-US" sz="1800" dirty="0" err="1">
                <a:latin typeface="Times New Roman"/>
                <a:cs typeface="Times New Roman"/>
              </a:rPr>
              <a:t>khống</a:t>
            </a:r>
            <a:r>
              <a:rPr lang="en-US" sz="1800" dirty="0">
                <a:latin typeface="Times New Roman"/>
                <a:cs typeface="Times New Roman"/>
              </a:rPr>
              <a:t> </a:t>
            </a:r>
            <a:r>
              <a:rPr lang="en-US" sz="1800" dirty="0" err="1">
                <a:latin typeface="Times New Roman"/>
                <a:cs typeface="Times New Roman"/>
              </a:rPr>
              <a:t>chế</a:t>
            </a:r>
            <a:r>
              <a:rPr lang="en-US" sz="1800" dirty="0">
                <a:latin typeface="Times New Roman"/>
                <a:cs typeface="Times New Roman"/>
              </a:rPr>
              <a:t>, </a:t>
            </a:r>
            <a:r>
              <a:rPr lang="en-US" sz="1800" dirty="0" err="1">
                <a:latin typeface="Times New Roman"/>
                <a:cs typeface="Times New Roman"/>
              </a:rPr>
              <a:t>các</a:t>
            </a:r>
            <a:r>
              <a:rPr lang="en-US" sz="1800" dirty="0">
                <a:latin typeface="Times New Roman"/>
                <a:cs typeface="Times New Roman"/>
              </a:rPr>
              <a:t> </a:t>
            </a:r>
            <a:r>
              <a:rPr lang="en-US" sz="1800" dirty="0" err="1">
                <a:latin typeface="Times New Roman"/>
                <a:cs typeface="Times New Roman"/>
              </a:rPr>
              <a:t>môn</a:t>
            </a:r>
            <a:r>
              <a:rPr lang="en-US" sz="1800" dirty="0">
                <a:latin typeface="Times New Roman"/>
                <a:cs typeface="Times New Roman"/>
              </a:rPr>
              <a:t> </a:t>
            </a:r>
            <a:r>
              <a:rPr lang="en-US" sz="1800" dirty="0" err="1">
                <a:latin typeface="Times New Roman"/>
                <a:cs typeface="Times New Roman"/>
              </a:rPr>
              <a:t>thể</a:t>
            </a:r>
            <a:r>
              <a:rPr lang="en-US" sz="1800" dirty="0">
                <a:latin typeface="Times New Roman"/>
                <a:cs typeface="Times New Roman"/>
              </a:rPr>
              <a:t> </a:t>
            </a:r>
            <a:r>
              <a:rPr lang="en-US" sz="1800" dirty="0" err="1">
                <a:latin typeface="Times New Roman"/>
                <a:cs typeface="Times New Roman"/>
              </a:rPr>
              <a:t>thao</a:t>
            </a:r>
            <a:r>
              <a:rPr lang="en-US" sz="1800" dirty="0">
                <a:latin typeface="Times New Roman"/>
                <a:cs typeface="Times New Roman"/>
              </a:rPr>
              <a:t> </a:t>
            </a:r>
            <a:r>
              <a:rPr lang="en-US" sz="1800" dirty="0" err="1">
                <a:latin typeface="Times New Roman"/>
                <a:cs typeface="Times New Roman"/>
              </a:rPr>
              <a:t>truyền</a:t>
            </a:r>
            <a:r>
              <a:rPr lang="en-US" sz="1800" dirty="0">
                <a:latin typeface="Times New Roman"/>
                <a:cs typeface="Times New Roman"/>
              </a:rPr>
              <a:t> </a:t>
            </a:r>
            <a:r>
              <a:rPr lang="en-US" sz="1800" dirty="0" err="1">
                <a:latin typeface="Times New Roman"/>
                <a:cs typeface="Times New Roman"/>
              </a:rPr>
              <a:t>thống</a:t>
            </a:r>
            <a:r>
              <a:rPr lang="en-US" sz="1800" dirty="0">
                <a:latin typeface="Times New Roman"/>
                <a:cs typeface="Times New Roman"/>
              </a:rPr>
              <a:t> </a:t>
            </a:r>
            <a:r>
              <a:rPr lang="en-US" sz="1800" dirty="0" err="1">
                <a:latin typeface="Times New Roman"/>
                <a:cs typeface="Times New Roman"/>
              </a:rPr>
              <a:t>cũng</a:t>
            </a:r>
            <a:r>
              <a:rPr lang="en-US" sz="1800" dirty="0">
                <a:latin typeface="Times New Roman"/>
                <a:cs typeface="Times New Roman"/>
              </a:rPr>
              <a:t> </a:t>
            </a:r>
            <a:r>
              <a:rPr lang="en-US" sz="1800" dirty="0" err="1">
                <a:latin typeface="Times New Roman"/>
                <a:cs typeface="Times New Roman"/>
              </a:rPr>
              <a:t>dần</a:t>
            </a:r>
            <a:r>
              <a:rPr lang="en-US" sz="1800" dirty="0">
                <a:latin typeface="Times New Roman"/>
                <a:cs typeface="Times New Roman"/>
              </a:rPr>
              <a:t> </a:t>
            </a:r>
            <a:r>
              <a:rPr lang="en-US" sz="1800" dirty="0" err="1">
                <a:latin typeface="Times New Roman"/>
                <a:cs typeface="Times New Roman"/>
              </a:rPr>
              <a:t>ít</a:t>
            </a:r>
            <a:r>
              <a:rPr lang="en-US" sz="1800" dirty="0">
                <a:latin typeface="Times New Roman"/>
                <a:cs typeface="Times New Roman"/>
              </a:rPr>
              <a:t> </a:t>
            </a:r>
            <a:r>
              <a:rPr lang="en-US" sz="1800" dirty="0" err="1">
                <a:latin typeface="Times New Roman"/>
                <a:cs typeface="Times New Roman"/>
              </a:rPr>
              <a:t>đc</a:t>
            </a:r>
            <a:r>
              <a:rPr lang="en-US" sz="1800" dirty="0">
                <a:latin typeface="Times New Roman"/>
                <a:cs typeface="Times New Roman"/>
              </a:rPr>
              <a:t> </a:t>
            </a:r>
            <a:r>
              <a:rPr lang="en-US" sz="1800" dirty="0" err="1">
                <a:latin typeface="Times New Roman"/>
                <a:cs typeface="Times New Roman"/>
              </a:rPr>
              <a:t>tổ</a:t>
            </a:r>
            <a:r>
              <a:rPr lang="en-US" sz="1800" dirty="0">
                <a:latin typeface="Times New Roman"/>
                <a:cs typeface="Times New Roman"/>
              </a:rPr>
              <a:t> </a:t>
            </a:r>
            <a:r>
              <a:rPr lang="en-US" sz="1800" dirty="0" err="1">
                <a:latin typeface="Times New Roman"/>
                <a:cs typeface="Times New Roman"/>
              </a:rPr>
              <a:t>chức</a:t>
            </a:r>
            <a:r>
              <a:rPr lang="en-US" sz="1800" dirty="0">
                <a:latin typeface="Times New Roman"/>
                <a:cs typeface="Times New Roman"/>
              </a:rPr>
              <a:t> </a:t>
            </a:r>
            <a:r>
              <a:rPr lang="en-US" sz="1800" dirty="0" err="1">
                <a:latin typeface="Times New Roman"/>
                <a:cs typeface="Times New Roman"/>
              </a:rPr>
              <a:t>thì</a:t>
            </a:r>
            <a:r>
              <a:rPr lang="en-US" sz="1800" dirty="0">
                <a:latin typeface="Times New Roman"/>
                <a:cs typeface="Times New Roman"/>
              </a:rPr>
              <a:t> </a:t>
            </a:r>
            <a:r>
              <a:rPr lang="en-US" sz="1800" dirty="0" err="1">
                <a:latin typeface="Times New Roman"/>
                <a:cs typeface="Times New Roman"/>
              </a:rPr>
              <a:t>ngược</a:t>
            </a:r>
            <a:r>
              <a:rPr lang="en-US" sz="1800" dirty="0">
                <a:latin typeface="Times New Roman"/>
                <a:cs typeface="Times New Roman"/>
              </a:rPr>
              <a:t> </a:t>
            </a:r>
            <a:r>
              <a:rPr lang="en-US" sz="1800" dirty="0" err="1">
                <a:latin typeface="Times New Roman"/>
                <a:cs typeface="Times New Roman"/>
              </a:rPr>
              <a:t>lại</a:t>
            </a:r>
            <a:r>
              <a:rPr lang="en-US" sz="1800" dirty="0">
                <a:latin typeface="Times New Roman"/>
                <a:cs typeface="Times New Roman"/>
              </a:rPr>
              <a:t>, </a:t>
            </a:r>
            <a:r>
              <a:rPr lang="en-US" sz="1800" dirty="0" err="1">
                <a:latin typeface="Times New Roman"/>
                <a:cs typeface="Times New Roman"/>
              </a:rPr>
              <a:t>các</a:t>
            </a:r>
            <a:r>
              <a:rPr lang="en-US" sz="1800" dirty="0">
                <a:latin typeface="Times New Roman"/>
                <a:cs typeface="Times New Roman"/>
              </a:rPr>
              <a:t> </a:t>
            </a:r>
            <a:r>
              <a:rPr lang="en-US" sz="1800" dirty="0" err="1">
                <a:latin typeface="Times New Roman"/>
                <a:cs typeface="Times New Roman"/>
              </a:rPr>
              <a:t>giải</a:t>
            </a:r>
            <a:r>
              <a:rPr lang="en-US" sz="1800" dirty="0">
                <a:latin typeface="Times New Roman"/>
                <a:cs typeface="Times New Roman"/>
              </a:rPr>
              <a:t> </a:t>
            </a:r>
            <a:r>
              <a:rPr lang="en-US" sz="1800" dirty="0" err="1">
                <a:latin typeface="Times New Roman"/>
                <a:cs typeface="Times New Roman"/>
              </a:rPr>
              <a:t>đấu</a:t>
            </a:r>
            <a:r>
              <a:rPr lang="en-US" sz="1800" dirty="0">
                <a:latin typeface="Times New Roman"/>
                <a:cs typeface="Times New Roman"/>
              </a:rPr>
              <a:t> game </a:t>
            </a:r>
            <a:r>
              <a:rPr lang="en-US" sz="1800" dirty="0" err="1">
                <a:latin typeface="Times New Roman"/>
                <a:cs typeface="Times New Roman"/>
              </a:rPr>
              <a:t>vẫn</a:t>
            </a:r>
            <a:r>
              <a:rPr lang="en-US" sz="1800" dirty="0">
                <a:latin typeface="Times New Roman"/>
                <a:cs typeface="Times New Roman"/>
              </a:rPr>
              <a:t> </a:t>
            </a:r>
            <a:r>
              <a:rPr lang="en-US" sz="1800" dirty="0" err="1">
                <a:latin typeface="Times New Roman"/>
                <a:cs typeface="Times New Roman"/>
              </a:rPr>
              <a:t>được</a:t>
            </a:r>
            <a:r>
              <a:rPr lang="en-US" sz="1800" dirty="0">
                <a:latin typeface="Times New Roman"/>
                <a:cs typeface="Times New Roman"/>
              </a:rPr>
              <a:t> </a:t>
            </a:r>
            <a:r>
              <a:rPr lang="en-US" sz="1800" dirty="0" err="1">
                <a:latin typeface="Times New Roman"/>
                <a:cs typeface="Times New Roman"/>
              </a:rPr>
              <a:t>tổ</a:t>
            </a:r>
            <a:r>
              <a:rPr lang="en-US" sz="1800" dirty="0">
                <a:latin typeface="Times New Roman"/>
                <a:cs typeface="Times New Roman"/>
              </a:rPr>
              <a:t> </a:t>
            </a:r>
            <a:r>
              <a:rPr lang="en-US" sz="1800" dirty="0" err="1">
                <a:latin typeface="Times New Roman"/>
                <a:cs typeface="Times New Roman"/>
              </a:rPr>
              <a:t>chức</a:t>
            </a:r>
            <a:r>
              <a:rPr lang="en-US" sz="1800" dirty="0">
                <a:latin typeface="Times New Roman"/>
                <a:cs typeface="Times New Roman"/>
              </a:rPr>
              <a:t> </a:t>
            </a:r>
            <a:r>
              <a:rPr lang="en-US" sz="1800" dirty="0" err="1">
                <a:latin typeface="Times New Roman"/>
                <a:cs typeface="Times New Roman"/>
              </a:rPr>
              <a:t>đều</a:t>
            </a:r>
            <a:r>
              <a:rPr lang="en-US" sz="1800" dirty="0">
                <a:latin typeface="Times New Roman"/>
                <a:cs typeface="Times New Roman"/>
              </a:rPr>
              <a:t> </a:t>
            </a:r>
            <a:r>
              <a:rPr lang="en-US" sz="1800" dirty="0" err="1">
                <a:latin typeface="Times New Roman"/>
                <a:cs typeface="Times New Roman"/>
              </a:rPr>
              <a:t>đặn</a:t>
            </a:r>
            <a:r>
              <a:rPr lang="en-US" sz="1800" dirty="0">
                <a:latin typeface="Times New Roman"/>
                <a:cs typeface="Times New Roman"/>
              </a:rPr>
              <a:t> </a:t>
            </a:r>
            <a:r>
              <a:rPr lang="en-US" sz="1800" dirty="0" err="1">
                <a:latin typeface="Times New Roman"/>
                <a:cs typeface="Times New Roman"/>
              </a:rPr>
              <a:t>nhờ</a:t>
            </a:r>
            <a:r>
              <a:rPr lang="en-US" sz="1800" dirty="0">
                <a:latin typeface="Times New Roman"/>
                <a:cs typeface="Times New Roman"/>
              </a:rPr>
              <a:t> </a:t>
            </a:r>
            <a:r>
              <a:rPr lang="en-US" sz="1800" dirty="0" err="1">
                <a:latin typeface="Times New Roman"/>
                <a:cs typeface="Times New Roman"/>
              </a:rPr>
              <a:t>vào</a:t>
            </a:r>
            <a:r>
              <a:rPr lang="en-US" sz="1800" dirty="0">
                <a:latin typeface="Times New Roman"/>
                <a:cs typeface="Times New Roman"/>
              </a:rPr>
              <a:t> </a:t>
            </a:r>
            <a:r>
              <a:rPr lang="en-US" sz="1800" dirty="0" err="1">
                <a:latin typeface="Times New Roman"/>
                <a:cs typeface="Times New Roman"/>
              </a:rPr>
              <a:t>hệ</a:t>
            </a:r>
            <a:r>
              <a:rPr lang="en-US" sz="1800" dirty="0">
                <a:latin typeface="Times New Roman"/>
                <a:cs typeface="Times New Roman"/>
              </a:rPr>
              <a:t> </a:t>
            </a:r>
            <a:r>
              <a:rPr lang="en-US" sz="1800" dirty="0" err="1">
                <a:latin typeface="Times New Roman"/>
                <a:cs typeface="Times New Roman"/>
              </a:rPr>
              <a:t>thống</a:t>
            </a:r>
            <a:r>
              <a:rPr lang="en-US" sz="1800" dirty="0">
                <a:latin typeface="Times New Roman"/>
                <a:cs typeface="Times New Roman"/>
              </a:rPr>
              <a:t> Online, </a:t>
            </a:r>
            <a:r>
              <a:rPr lang="en-US" sz="1800" dirty="0" err="1">
                <a:latin typeface="Times New Roman"/>
                <a:cs typeface="Times New Roman"/>
              </a:rPr>
              <a:t>đi</a:t>
            </a:r>
            <a:r>
              <a:rPr lang="en-US" sz="1800" dirty="0">
                <a:latin typeface="Times New Roman"/>
                <a:cs typeface="Times New Roman"/>
              </a:rPr>
              <a:t> </a:t>
            </a:r>
            <a:r>
              <a:rPr lang="en-US" sz="1800" dirty="0" err="1">
                <a:latin typeface="Times New Roman"/>
                <a:cs typeface="Times New Roman"/>
              </a:rPr>
              <a:t>kèm</a:t>
            </a:r>
            <a:r>
              <a:rPr lang="en-US" sz="1800" dirty="0">
                <a:latin typeface="Times New Roman"/>
                <a:cs typeface="Times New Roman"/>
              </a:rPr>
              <a:t> </a:t>
            </a:r>
            <a:r>
              <a:rPr lang="en-US" sz="1800" dirty="0" err="1">
                <a:latin typeface="Times New Roman"/>
                <a:cs typeface="Times New Roman"/>
              </a:rPr>
              <a:t>với</a:t>
            </a:r>
            <a:r>
              <a:rPr lang="en-US" sz="1800" dirty="0">
                <a:latin typeface="Times New Roman"/>
                <a:cs typeface="Times New Roman"/>
              </a:rPr>
              <a:t> </a:t>
            </a:r>
            <a:r>
              <a:rPr lang="en-US" sz="1800" dirty="0" err="1">
                <a:latin typeface="Times New Roman"/>
                <a:cs typeface="Times New Roman"/>
              </a:rPr>
              <a:t>các</a:t>
            </a:r>
            <a:r>
              <a:rPr lang="en-US" sz="1800" dirty="0">
                <a:latin typeface="Times New Roman"/>
                <a:cs typeface="Times New Roman"/>
              </a:rPr>
              <a:t> </a:t>
            </a:r>
            <a:r>
              <a:rPr lang="en-US" sz="1800" dirty="0" err="1">
                <a:latin typeface="Times New Roman"/>
                <a:cs typeface="Times New Roman"/>
              </a:rPr>
              <a:t>giải</a:t>
            </a:r>
            <a:r>
              <a:rPr lang="en-US" sz="1800" dirty="0">
                <a:latin typeface="Times New Roman"/>
                <a:cs typeface="Times New Roman"/>
              </a:rPr>
              <a:t> </a:t>
            </a:r>
            <a:r>
              <a:rPr lang="en-US" sz="1800" dirty="0" err="1">
                <a:latin typeface="Times New Roman"/>
                <a:cs typeface="Times New Roman"/>
              </a:rPr>
              <a:t>đấu</a:t>
            </a:r>
            <a:r>
              <a:rPr lang="en-US" sz="1800" dirty="0">
                <a:latin typeface="Times New Roman"/>
                <a:cs typeface="Times New Roman"/>
              </a:rPr>
              <a:t> </a:t>
            </a:r>
            <a:r>
              <a:rPr lang="en-US" sz="1800" dirty="0" err="1">
                <a:latin typeface="Times New Roman"/>
                <a:cs typeface="Times New Roman"/>
              </a:rPr>
              <a:t>là</a:t>
            </a:r>
            <a:r>
              <a:rPr lang="en-US" sz="1800" dirty="0">
                <a:latin typeface="Times New Roman"/>
                <a:cs typeface="Times New Roman"/>
              </a:rPr>
              <a:t> </a:t>
            </a:r>
            <a:r>
              <a:rPr lang="en-US" sz="1800" dirty="0" err="1">
                <a:latin typeface="Times New Roman"/>
                <a:cs typeface="Times New Roman"/>
              </a:rPr>
              <a:t>các</a:t>
            </a:r>
            <a:r>
              <a:rPr lang="en-US" sz="1800" dirty="0">
                <a:latin typeface="Times New Roman"/>
                <a:cs typeface="Times New Roman"/>
              </a:rPr>
              <a:t> </a:t>
            </a:r>
            <a:r>
              <a:rPr lang="en-US" sz="1800" dirty="0" err="1">
                <a:latin typeface="Times New Roman"/>
                <a:cs typeface="Times New Roman"/>
              </a:rPr>
              <a:t>vật</a:t>
            </a:r>
            <a:r>
              <a:rPr lang="en-US" sz="1800" dirty="0">
                <a:latin typeface="Times New Roman"/>
                <a:cs typeface="Times New Roman"/>
              </a:rPr>
              <a:t> </a:t>
            </a:r>
            <a:r>
              <a:rPr lang="en-US" sz="1800" dirty="0" err="1">
                <a:latin typeface="Times New Roman"/>
                <a:cs typeface="Times New Roman"/>
              </a:rPr>
              <a:t>phẩm</a:t>
            </a:r>
            <a:r>
              <a:rPr lang="en-US" sz="1800" dirty="0">
                <a:latin typeface="Times New Roman"/>
                <a:cs typeface="Times New Roman"/>
              </a:rPr>
              <a:t> </a:t>
            </a:r>
            <a:r>
              <a:rPr lang="en-US" sz="1800" dirty="0" err="1">
                <a:latin typeface="Times New Roman"/>
                <a:cs typeface="Times New Roman"/>
              </a:rPr>
              <a:t>bán</a:t>
            </a:r>
            <a:r>
              <a:rPr lang="en-US" sz="1800" dirty="0">
                <a:latin typeface="Times New Roman"/>
                <a:cs typeface="Times New Roman"/>
              </a:rPr>
              <a:t> </a:t>
            </a:r>
            <a:r>
              <a:rPr lang="en-US" sz="1800" dirty="0" err="1">
                <a:latin typeface="Times New Roman"/>
                <a:cs typeface="Times New Roman"/>
              </a:rPr>
              <a:t>kèm</a:t>
            </a:r>
            <a:r>
              <a:rPr lang="en-US" sz="1800" dirty="0">
                <a:latin typeface="Times New Roman"/>
                <a:cs typeface="Times New Roman"/>
              </a:rPr>
              <a:t>.</a:t>
            </a:r>
          </a:p>
          <a:p>
            <a:pPr marL="342900" lvl="1" indent="-342900" eaLnBrk="1" hangingPunct="1">
              <a:lnSpc>
                <a:spcPct val="150000"/>
              </a:lnSpc>
              <a:buClr>
                <a:schemeClr val="tx2"/>
              </a:buClr>
              <a:buFont typeface="Wingdings" charset="2"/>
              <a:buChar char="§"/>
              <a:defRPr/>
            </a:pPr>
            <a:r>
              <a:rPr lang="en-US" sz="1800" dirty="0">
                <a:latin typeface="Times New Roman"/>
                <a:cs typeface="Times New Roman"/>
              </a:rPr>
              <a:t>Ở VN </a:t>
            </a:r>
            <a:r>
              <a:rPr lang="en-US" sz="1800" dirty="0" err="1">
                <a:latin typeface="Times New Roman"/>
                <a:cs typeface="Times New Roman"/>
              </a:rPr>
              <a:t>thì</a:t>
            </a:r>
            <a:r>
              <a:rPr lang="en-US" sz="1800" dirty="0">
                <a:latin typeface="Times New Roman"/>
                <a:cs typeface="Times New Roman"/>
              </a:rPr>
              <a:t> </a:t>
            </a:r>
            <a:r>
              <a:rPr lang="en-US" sz="1800" dirty="0" err="1">
                <a:latin typeface="Times New Roman"/>
                <a:cs typeface="Times New Roman"/>
              </a:rPr>
              <a:t>chưa</a:t>
            </a:r>
            <a:r>
              <a:rPr lang="en-US" sz="1800" dirty="0">
                <a:latin typeface="Times New Roman"/>
                <a:cs typeface="Times New Roman"/>
              </a:rPr>
              <a:t> </a:t>
            </a:r>
            <a:r>
              <a:rPr lang="en-US" sz="1800" dirty="0" err="1">
                <a:latin typeface="Times New Roman"/>
                <a:cs typeface="Times New Roman"/>
              </a:rPr>
              <a:t>có</a:t>
            </a:r>
            <a:r>
              <a:rPr lang="en-US" sz="1800" dirty="0">
                <a:latin typeface="Times New Roman"/>
                <a:cs typeface="Times New Roman"/>
              </a:rPr>
              <a:t> </a:t>
            </a:r>
            <a:r>
              <a:rPr lang="en-US" sz="1800" dirty="0" err="1">
                <a:latin typeface="Times New Roman"/>
                <a:cs typeface="Times New Roman"/>
              </a:rPr>
              <a:t>quá</a:t>
            </a:r>
            <a:r>
              <a:rPr lang="en-US" sz="1800" dirty="0">
                <a:latin typeface="Times New Roman"/>
                <a:cs typeface="Times New Roman"/>
              </a:rPr>
              <a:t> </a:t>
            </a:r>
            <a:r>
              <a:rPr lang="en-US" sz="1800" dirty="0" err="1">
                <a:latin typeface="Times New Roman"/>
                <a:cs typeface="Times New Roman"/>
              </a:rPr>
              <a:t>nhiều</a:t>
            </a:r>
            <a:r>
              <a:rPr lang="en-US" sz="1800" dirty="0">
                <a:latin typeface="Times New Roman"/>
                <a:cs typeface="Times New Roman"/>
              </a:rPr>
              <a:t> NPH </a:t>
            </a:r>
            <a:r>
              <a:rPr lang="en-US" sz="1800" dirty="0" err="1">
                <a:latin typeface="Times New Roman"/>
                <a:cs typeface="Times New Roman"/>
              </a:rPr>
              <a:t>đứng</a:t>
            </a:r>
            <a:r>
              <a:rPr lang="en-US" sz="1800" dirty="0">
                <a:latin typeface="Times New Roman"/>
                <a:cs typeface="Times New Roman"/>
              </a:rPr>
              <a:t> ra </a:t>
            </a:r>
            <a:r>
              <a:rPr lang="en-US" sz="1800" dirty="0" err="1">
                <a:latin typeface="Times New Roman"/>
                <a:cs typeface="Times New Roman"/>
              </a:rPr>
              <a:t>đầu</a:t>
            </a:r>
            <a:r>
              <a:rPr lang="en-US" sz="1800" dirty="0">
                <a:latin typeface="Times New Roman"/>
                <a:cs typeface="Times New Roman"/>
              </a:rPr>
              <a:t> </a:t>
            </a:r>
            <a:r>
              <a:rPr lang="en-US" sz="1800" dirty="0" err="1">
                <a:latin typeface="Times New Roman"/>
                <a:cs typeface="Times New Roman"/>
              </a:rPr>
              <a:t>tư</a:t>
            </a:r>
            <a:r>
              <a:rPr lang="en-US" sz="1800" dirty="0">
                <a:latin typeface="Times New Roman"/>
                <a:cs typeface="Times New Roman"/>
              </a:rPr>
              <a:t>, </a:t>
            </a:r>
            <a:r>
              <a:rPr lang="en-US" sz="1800" dirty="0" err="1">
                <a:latin typeface="Times New Roman"/>
                <a:cs typeface="Times New Roman"/>
              </a:rPr>
              <a:t>không</a:t>
            </a:r>
            <a:r>
              <a:rPr lang="en-US" sz="1800" dirty="0">
                <a:latin typeface="Times New Roman"/>
                <a:cs typeface="Times New Roman"/>
              </a:rPr>
              <a:t> </a:t>
            </a:r>
            <a:r>
              <a:rPr lang="en-US" sz="1800" dirty="0" err="1">
                <a:latin typeface="Times New Roman"/>
                <a:cs typeface="Times New Roman"/>
              </a:rPr>
              <a:t>có</a:t>
            </a:r>
            <a:r>
              <a:rPr lang="en-US" sz="1800" dirty="0">
                <a:latin typeface="Times New Roman"/>
                <a:cs typeface="Times New Roman"/>
              </a:rPr>
              <a:t> server </a:t>
            </a:r>
            <a:r>
              <a:rPr lang="en-US" sz="1800" dirty="0" err="1">
                <a:latin typeface="Times New Roman"/>
                <a:cs typeface="Times New Roman"/>
              </a:rPr>
              <a:t>của</a:t>
            </a:r>
            <a:r>
              <a:rPr lang="en-US" sz="1800" dirty="0">
                <a:latin typeface="Times New Roman"/>
                <a:cs typeface="Times New Roman"/>
              </a:rPr>
              <a:t> </a:t>
            </a:r>
            <a:r>
              <a:rPr lang="en-US" sz="1800" dirty="0" err="1">
                <a:latin typeface="Times New Roman"/>
                <a:cs typeface="Times New Roman"/>
              </a:rPr>
              <a:t>các</a:t>
            </a:r>
            <a:r>
              <a:rPr lang="en-US" sz="1800" dirty="0">
                <a:latin typeface="Times New Roman"/>
                <a:cs typeface="Times New Roman"/>
              </a:rPr>
              <a:t> game </a:t>
            </a:r>
            <a:r>
              <a:rPr lang="en-US" sz="1800" dirty="0" err="1">
                <a:latin typeface="Times New Roman"/>
                <a:cs typeface="Times New Roman"/>
              </a:rPr>
              <a:t>đặt</a:t>
            </a:r>
            <a:r>
              <a:rPr lang="en-US" sz="1800" dirty="0">
                <a:latin typeface="Times New Roman"/>
                <a:cs typeface="Times New Roman"/>
              </a:rPr>
              <a:t> ở VN </a:t>
            </a:r>
            <a:r>
              <a:rPr lang="en-US" sz="1800" dirty="0" err="1">
                <a:latin typeface="Times New Roman"/>
                <a:cs typeface="Times New Roman"/>
              </a:rPr>
              <a:t>nên</a:t>
            </a:r>
            <a:r>
              <a:rPr lang="en-US" sz="1800" dirty="0">
                <a:latin typeface="Times New Roman"/>
                <a:cs typeface="Times New Roman"/>
              </a:rPr>
              <a:t> </a:t>
            </a:r>
            <a:r>
              <a:rPr lang="en-US" sz="1800" dirty="0" err="1">
                <a:latin typeface="Times New Roman"/>
                <a:cs typeface="Times New Roman"/>
              </a:rPr>
              <a:t>việc</a:t>
            </a:r>
            <a:r>
              <a:rPr lang="en-US" sz="1800" dirty="0">
                <a:latin typeface="Times New Roman"/>
                <a:cs typeface="Times New Roman"/>
              </a:rPr>
              <a:t> </a:t>
            </a:r>
            <a:r>
              <a:rPr lang="en-US" sz="1800" dirty="0" err="1">
                <a:latin typeface="Times New Roman"/>
                <a:cs typeface="Times New Roman"/>
              </a:rPr>
              <a:t>mua</a:t>
            </a:r>
            <a:r>
              <a:rPr lang="en-US" sz="1800" dirty="0">
                <a:latin typeface="Times New Roman"/>
                <a:cs typeface="Times New Roman"/>
              </a:rPr>
              <a:t> </a:t>
            </a:r>
            <a:r>
              <a:rPr lang="en-US" sz="1800" dirty="0" err="1">
                <a:latin typeface="Times New Roman"/>
                <a:cs typeface="Times New Roman"/>
              </a:rPr>
              <a:t>bán</a:t>
            </a:r>
            <a:r>
              <a:rPr lang="en-US" sz="1800" dirty="0">
                <a:latin typeface="Times New Roman"/>
                <a:cs typeface="Times New Roman"/>
              </a:rPr>
              <a:t> </a:t>
            </a:r>
            <a:r>
              <a:rPr lang="en-US" sz="1800" dirty="0" err="1">
                <a:latin typeface="Times New Roman"/>
                <a:cs typeface="Times New Roman"/>
              </a:rPr>
              <a:t>vật</a:t>
            </a:r>
            <a:r>
              <a:rPr lang="en-US" sz="1800" dirty="0">
                <a:latin typeface="Times New Roman"/>
                <a:cs typeface="Times New Roman"/>
              </a:rPr>
              <a:t> </a:t>
            </a:r>
            <a:r>
              <a:rPr lang="en-US" sz="1800" dirty="0" err="1">
                <a:latin typeface="Times New Roman"/>
                <a:cs typeface="Times New Roman"/>
              </a:rPr>
              <a:t>phẩm</a:t>
            </a:r>
            <a:r>
              <a:rPr lang="en-US" sz="1800" dirty="0">
                <a:latin typeface="Times New Roman"/>
                <a:cs typeface="Times New Roman"/>
              </a:rPr>
              <a:t> </a:t>
            </a:r>
            <a:r>
              <a:rPr lang="en-US" sz="1800" dirty="0" err="1">
                <a:latin typeface="Times New Roman"/>
                <a:cs typeface="Times New Roman"/>
              </a:rPr>
              <a:t>và</a:t>
            </a:r>
            <a:r>
              <a:rPr lang="en-US" sz="1800" dirty="0">
                <a:latin typeface="Times New Roman"/>
                <a:cs typeface="Times New Roman"/>
              </a:rPr>
              <a:t> </a:t>
            </a:r>
            <a:r>
              <a:rPr lang="en-US" sz="1800" dirty="0" err="1">
                <a:latin typeface="Times New Roman"/>
                <a:cs typeface="Times New Roman"/>
              </a:rPr>
              <a:t>bản</a:t>
            </a:r>
            <a:r>
              <a:rPr lang="en-US" sz="1800" dirty="0">
                <a:latin typeface="Times New Roman"/>
                <a:cs typeface="Times New Roman"/>
              </a:rPr>
              <a:t> </a:t>
            </a:r>
            <a:r>
              <a:rPr lang="en-US" sz="1800" dirty="0" err="1">
                <a:latin typeface="Times New Roman"/>
                <a:cs typeface="Times New Roman"/>
              </a:rPr>
              <a:t>quyền</a:t>
            </a:r>
            <a:r>
              <a:rPr lang="en-US" sz="1800" dirty="0">
                <a:latin typeface="Times New Roman"/>
                <a:cs typeface="Times New Roman"/>
              </a:rPr>
              <a:t> game </a:t>
            </a:r>
            <a:r>
              <a:rPr lang="en-US" sz="1800" dirty="0" err="1">
                <a:latin typeface="Times New Roman"/>
                <a:cs typeface="Times New Roman"/>
              </a:rPr>
              <a:t>rất</a:t>
            </a:r>
            <a:r>
              <a:rPr lang="en-US" sz="1800" dirty="0">
                <a:latin typeface="Times New Roman"/>
                <a:cs typeface="Times New Roman"/>
              </a:rPr>
              <a:t> </a:t>
            </a:r>
            <a:r>
              <a:rPr lang="en-US" sz="1800" dirty="0" err="1">
                <a:latin typeface="Times New Roman"/>
                <a:cs typeface="Times New Roman"/>
              </a:rPr>
              <a:t>khó</a:t>
            </a:r>
            <a:r>
              <a:rPr lang="en-US" sz="1800" dirty="0">
                <a:latin typeface="Times New Roman"/>
                <a:cs typeface="Times New Roman"/>
              </a:rPr>
              <a:t>.</a:t>
            </a:r>
            <a:br>
              <a:rPr lang="en-US" altLang="en-US" sz="3200" dirty="0">
                <a:latin typeface="Times New Roman" panose="02020603050405020304" pitchFamily="18" charset="0"/>
                <a:cs typeface="Times New Roman" panose="02020603050405020304" pitchFamily="18" charset="0"/>
              </a:rPr>
            </a:br>
            <a:endParaRPr lang="en-US" altLang="en-US" sz="3200" dirty="0">
              <a:solidFill>
                <a:schemeClr val="tx2"/>
              </a:solidFill>
              <a:latin typeface="Times New Roman" panose="02020603050405020304" pitchFamily="18" charset="0"/>
              <a:cs typeface="Times New Roman" panose="02020603050405020304" pitchFamily="18" charset="0"/>
            </a:endParaRPr>
          </a:p>
        </p:txBody>
      </p:sp>
      <p:sp>
        <p:nvSpPr>
          <p:cNvPr id="5" name="Footer Placeholder 4">
            <a:extLst>
              <a:ext uri="{FF2B5EF4-FFF2-40B4-BE49-F238E27FC236}">
                <a16:creationId xmlns:a16="http://schemas.microsoft.com/office/drawing/2014/main" id="{9A457700-7A2F-4753-AA12-6E69F3736377}"/>
              </a:ext>
            </a:extLst>
          </p:cNvPr>
          <p:cNvSpPr>
            <a:spLocks noGrp="1"/>
          </p:cNvSpPr>
          <p:nvPr>
            <p:ph type="ftr" sz="quarter" idx="11"/>
          </p:nvPr>
        </p:nvSpPr>
        <p:spPr>
          <a:xfrm>
            <a:off x="6300788" y="6378575"/>
            <a:ext cx="2111375" cy="254000"/>
          </a:xfrm>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spcBef>
                <a:spcPct val="20000"/>
              </a:spcBef>
              <a:buClr>
                <a:schemeClr val="tx2"/>
              </a:buClr>
              <a:buFont typeface="Wingdings" charset="2"/>
              <a:buChar char="§"/>
              <a:defRPr sz="2800">
                <a:solidFill>
                  <a:schemeClr val="tx1"/>
                </a:solidFill>
                <a:latin typeface="Arial" charset="0"/>
              </a:defRPr>
            </a:lvl1pPr>
            <a:lvl2pPr marL="742950" indent="-285750">
              <a:spcBef>
                <a:spcPct val="20000"/>
              </a:spcBef>
              <a:buClr>
                <a:schemeClr val="accent1"/>
              </a:buClr>
              <a:buFont typeface="Wingdings" charset="2"/>
              <a:buChar char="§"/>
              <a:defRPr sz="2400">
                <a:solidFill>
                  <a:schemeClr val="tx1"/>
                </a:solidFill>
                <a:latin typeface="Arial" charset="0"/>
              </a:defRPr>
            </a:lvl2pPr>
            <a:lvl3pPr marL="1143000" indent="-228600">
              <a:spcBef>
                <a:spcPct val="20000"/>
              </a:spcBef>
              <a:buClr>
                <a:schemeClr val="tx1"/>
              </a:buClr>
              <a:buChar char="•"/>
              <a:defRPr sz="2000">
                <a:solidFill>
                  <a:schemeClr val="tx1"/>
                </a:solidFill>
                <a:latin typeface="Arial" charset="0"/>
              </a:defRPr>
            </a:lvl3pPr>
            <a:lvl4pPr marL="1600200" indent="-228600">
              <a:spcBef>
                <a:spcPct val="20000"/>
              </a:spcBef>
              <a:buChar char="–"/>
              <a:defRPr>
                <a:solidFill>
                  <a:schemeClr val="tx1"/>
                </a:solidFill>
                <a:latin typeface="Arial" charset="0"/>
              </a:defRPr>
            </a:lvl4pPr>
            <a:lvl5pPr marL="2057400" indent="-228600">
              <a:spcBef>
                <a:spcPct val="20000"/>
              </a:spcBef>
              <a:buChar char="»"/>
              <a:defRPr>
                <a:solidFill>
                  <a:schemeClr val="tx1"/>
                </a:solidFill>
                <a:latin typeface="Arial" charset="0"/>
              </a:defRPr>
            </a:lvl5pPr>
            <a:lvl6pPr marL="2514600" indent="-228600" eaLnBrk="0" fontAlgn="base" hangingPunct="0">
              <a:spcBef>
                <a:spcPct val="20000"/>
              </a:spcBef>
              <a:spcAft>
                <a:spcPct val="0"/>
              </a:spcAft>
              <a:buChar char="»"/>
              <a:defRPr>
                <a:solidFill>
                  <a:schemeClr val="tx1"/>
                </a:solidFill>
                <a:latin typeface="Arial" charset="0"/>
              </a:defRPr>
            </a:lvl6pPr>
            <a:lvl7pPr marL="2971800" indent="-228600" eaLnBrk="0" fontAlgn="base" hangingPunct="0">
              <a:spcBef>
                <a:spcPct val="20000"/>
              </a:spcBef>
              <a:spcAft>
                <a:spcPct val="0"/>
              </a:spcAft>
              <a:buChar char="»"/>
              <a:defRPr>
                <a:solidFill>
                  <a:schemeClr val="tx1"/>
                </a:solidFill>
                <a:latin typeface="Arial" charset="0"/>
              </a:defRPr>
            </a:lvl7pPr>
            <a:lvl8pPr marL="3429000" indent="-228600" eaLnBrk="0" fontAlgn="base" hangingPunct="0">
              <a:spcBef>
                <a:spcPct val="20000"/>
              </a:spcBef>
              <a:spcAft>
                <a:spcPct val="0"/>
              </a:spcAft>
              <a:buChar char="»"/>
              <a:defRPr>
                <a:solidFill>
                  <a:schemeClr val="tx1"/>
                </a:solidFill>
                <a:latin typeface="Arial" charset="0"/>
              </a:defRPr>
            </a:lvl8pPr>
            <a:lvl9pPr marL="3886200" indent="-228600" eaLnBrk="0" fontAlgn="base" hangingPunct="0">
              <a:spcBef>
                <a:spcPct val="20000"/>
              </a:spcBef>
              <a:spcAft>
                <a:spcPct val="0"/>
              </a:spcAft>
              <a:buChar char="»"/>
              <a:defRPr>
                <a:solidFill>
                  <a:schemeClr val="tx1"/>
                </a:solidFill>
                <a:latin typeface="Arial" charset="0"/>
              </a:defRPr>
            </a:lvl9pPr>
          </a:lstStyle>
          <a:p>
            <a:pPr>
              <a:spcBef>
                <a:spcPct val="0"/>
              </a:spcBef>
              <a:buNone/>
              <a:defRPr/>
            </a:pPr>
            <a:r>
              <a:rPr lang="en-US" sz="1200" dirty="0">
                <a:solidFill>
                  <a:schemeClr val="bg1"/>
                </a:solidFill>
                <a:latin typeface="Arial"/>
                <a:cs typeface="Arial"/>
              </a:rPr>
              <a:t>Mạc Anh Thanh</a:t>
            </a:r>
            <a:endParaRPr lang="vi-VN" dirty="0">
              <a:solidFill>
                <a:schemeClr val="bg1"/>
              </a:solidFill>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2" presetClass="entr" presetSubtype="0" fill="hold" nodeType="clickEffect">
                                  <p:stCondLst>
                                    <p:cond delay="0"/>
                                  </p:stCondLst>
                                  <p:childTnLst>
                                    <p:set>
                                      <p:cBhvr>
                                        <p:cTn id="6" dur="1" fill="hold">
                                          <p:stCondLst>
                                            <p:cond delay="0"/>
                                          </p:stCondLst>
                                        </p:cTn>
                                        <p:tgtEl>
                                          <p:spTgt spid="6148">
                                            <p:txEl>
                                              <p:pRg st="0" end="0"/>
                                            </p:txEl>
                                          </p:spTgt>
                                        </p:tgtEl>
                                        <p:attrNameLst>
                                          <p:attrName>style.visibility</p:attrName>
                                        </p:attrNameLst>
                                      </p:cBhvr>
                                      <p:to>
                                        <p:strVal val="visible"/>
                                      </p:to>
                                    </p:set>
                                    <p:animEffect transition="in" filter="fade">
                                      <p:cBhvr>
                                        <p:cTn id="7" dur="1000"/>
                                        <p:tgtEl>
                                          <p:spTgt spid="6148">
                                            <p:txEl>
                                              <p:pRg st="0" end="0"/>
                                            </p:txEl>
                                          </p:spTgt>
                                        </p:tgtEl>
                                      </p:cBhvr>
                                    </p:animEffect>
                                    <p:anim calcmode="lin" valueType="num">
                                      <p:cBhvr>
                                        <p:cTn id="8" dur="1000" fill="hold"/>
                                        <p:tgtEl>
                                          <p:spTgt spid="6148">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148">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6148">
                                            <p:txEl>
                                              <p:pRg st="1" end="1"/>
                                            </p:txEl>
                                          </p:spTgt>
                                        </p:tgtEl>
                                        <p:attrNameLst>
                                          <p:attrName>style.visibility</p:attrName>
                                        </p:attrNameLst>
                                      </p:cBhvr>
                                      <p:to>
                                        <p:strVal val="visible"/>
                                      </p:to>
                                    </p:set>
                                    <p:animEffect transition="in" filter="fade">
                                      <p:cBhvr>
                                        <p:cTn id="14" dur="1000"/>
                                        <p:tgtEl>
                                          <p:spTgt spid="6148">
                                            <p:txEl>
                                              <p:pRg st="1" end="1"/>
                                            </p:txEl>
                                          </p:spTgt>
                                        </p:tgtEl>
                                      </p:cBhvr>
                                    </p:animEffect>
                                    <p:anim calcmode="lin" valueType="num">
                                      <p:cBhvr>
                                        <p:cTn id="15" dur="1000" fill="hold"/>
                                        <p:tgtEl>
                                          <p:spTgt spid="6148">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6148">
                                            <p:txEl>
                                              <p:pRg st="1" end="1"/>
                                            </p:txEl>
                                          </p:spTgt>
                                        </p:tgtEl>
                                        <p:attrNameLst>
                                          <p:attrName>ppt_y</p:attrName>
                                        </p:attrNameLst>
                                      </p:cBhvr>
                                      <p:tavLst>
                                        <p:tav tm="0">
                                          <p:val>
                                            <p:strVal val="#ppt_y+.1"/>
                                          </p:val>
                                        </p:tav>
                                        <p:tav tm="100000">
                                          <p:val>
                                            <p:strVal val="#ppt_y"/>
                                          </p:val>
                                        </p:tav>
                                      </p:tavLst>
                                    </p:anim>
                                  </p:childTnLst>
                                </p:cTn>
                              </p:par>
                              <p:par>
                                <p:cTn id="17" presetID="42" presetClass="entr" presetSubtype="0" fill="hold" nodeType="withEffect">
                                  <p:stCondLst>
                                    <p:cond delay="0"/>
                                  </p:stCondLst>
                                  <p:childTnLst>
                                    <p:set>
                                      <p:cBhvr>
                                        <p:cTn id="18" dur="1" fill="hold">
                                          <p:stCondLst>
                                            <p:cond delay="0"/>
                                          </p:stCondLst>
                                        </p:cTn>
                                        <p:tgtEl>
                                          <p:spTgt spid="6148">
                                            <p:txEl>
                                              <p:pRg st="2" end="2"/>
                                            </p:txEl>
                                          </p:spTgt>
                                        </p:tgtEl>
                                        <p:attrNameLst>
                                          <p:attrName>style.visibility</p:attrName>
                                        </p:attrNameLst>
                                      </p:cBhvr>
                                      <p:to>
                                        <p:strVal val="visible"/>
                                      </p:to>
                                    </p:set>
                                    <p:animEffect transition="in" filter="fade">
                                      <p:cBhvr>
                                        <p:cTn id="19" dur="1000"/>
                                        <p:tgtEl>
                                          <p:spTgt spid="6148">
                                            <p:txEl>
                                              <p:pRg st="2" end="2"/>
                                            </p:txEl>
                                          </p:spTgt>
                                        </p:tgtEl>
                                      </p:cBhvr>
                                    </p:animEffect>
                                    <p:anim calcmode="lin" valueType="num">
                                      <p:cBhvr>
                                        <p:cTn id="20" dur="1000" fill="hold"/>
                                        <p:tgtEl>
                                          <p:spTgt spid="6148">
                                            <p:txEl>
                                              <p:pRg st="2" end="2"/>
                                            </p:txEl>
                                          </p:spTgt>
                                        </p:tgtEl>
                                        <p:attrNameLst>
                                          <p:attrName>ppt_x</p:attrName>
                                        </p:attrNameLst>
                                      </p:cBhvr>
                                      <p:tavLst>
                                        <p:tav tm="0">
                                          <p:val>
                                            <p:strVal val="#ppt_x"/>
                                          </p:val>
                                        </p:tav>
                                        <p:tav tm="100000">
                                          <p:val>
                                            <p:strVal val="#ppt_x"/>
                                          </p:val>
                                        </p:tav>
                                      </p:tavLst>
                                    </p:anim>
                                    <p:anim calcmode="lin" valueType="num">
                                      <p:cBhvr>
                                        <p:cTn id="21" dur="1000" fill="hold"/>
                                        <p:tgtEl>
                                          <p:spTgt spid="6148">
                                            <p:txEl>
                                              <p:pRg st="2" end="2"/>
                                            </p:txEl>
                                          </p:spTgt>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6148">
                                            <p:txEl>
                                              <p:pRg st="3" end="3"/>
                                            </p:txEl>
                                          </p:spTgt>
                                        </p:tgtEl>
                                        <p:attrNameLst>
                                          <p:attrName>style.visibility</p:attrName>
                                        </p:attrNameLst>
                                      </p:cBhvr>
                                      <p:to>
                                        <p:strVal val="visible"/>
                                      </p:to>
                                    </p:set>
                                    <p:animEffect transition="in" filter="fade">
                                      <p:cBhvr>
                                        <p:cTn id="24" dur="1000"/>
                                        <p:tgtEl>
                                          <p:spTgt spid="6148">
                                            <p:txEl>
                                              <p:pRg st="3" end="3"/>
                                            </p:txEl>
                                          </p:spTgt>
                                        </p:tgtEl>
                                      </p:cBhvr>
                                    </p:animEffect>
                                    <p:anim calcmode="lin" valueType="num">
                                      <p:cBhvr>
                                        <p:cTn id="25" dur="1000" fill="hold"/>
                                        <p:tgtEl>
                                          <p:spTgt spid="6148">
                                            <p:txEl>
                                              <p:pRg st="3" end="3"/>
                                            </p:txEl>
                                          </p:spTgt>
                                        </p:tgtEl>
                                        <p:attrNameLst>
                                          <p:attrName>ppt_x</p:attrName>
                                        </p:attrNameLst>
                                      </p:cBhvr>
                                      <p:tavLst>
                                        <p:tav tm="0">
                                          <p:val>
                                            <p:strVal val="#ppt_x"/>
                                          </p:val>
                                        </p:tav>
                                        <p:tav tm="100000">
                                          <p:val>
                                            <p:strVal val="#ppt_x"/>
                                          </p:val>
                                        </p:tav>
                                      </p:tavLst>
                                    </p:anim>
                                    <p:anim calcmode="lin" valueType="num">
                                      <p:cBhvr>
                                        <p:cTn id="26" dur="1000" fill="hold"/>
                                        <p:tgtEl>
                                          <p:spTgt spid="6148">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AutoShape 9">
            <a:extLst>
              <a:ext uri="{FF2B5EF4-FFF2-40B4-BE49-F238E27FC236}">
                <a16:creationId xmlns:a16="http://schemas.microsoft.com/office/drawing/2014/main" id="{20ABFCAD-12B2-462B-A7B0-05EDE0C120C1}"/>
              </a:ext>
            </a:extLst>
          </p:cNvPr>
          <p:cNvSpPr>
            <a:spLocks noChangeAspect="1" noChangeArrowheads="1" noTextEdit="1"/>
          </p:cNvSpPr>
          <p:nvPr/>
        </p:nvSpPr>
        <p:spPr bwMode="gray">
          <a:xfrm flipH="1">
            <a:off x="4733925" y="3073400"/>
            <a:ext cx="857250" cy="1189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vi-VN"/>
          </a:p>
        </p:txBody>
      </p:sp>
      <p:sp>
        <p:nvSpPr>
          <p:cNvPr id="20" name="Rectangle 3">
            <a:extLst>
              <a:ext uri="{FF2B5EF4-FFF2-40B4-BE49-F238E27FC236}">
                <a16:creationId xmlns:a16="http://schemas.microsoft.com/office/drawing/2014/main" id="{30A8B7E6-1C4D-4B07-9ED7-2808CBA11A65}"/>
              </a:ext>
            </a:extLst>
          </p:cNvPr>
          <p:cNvSpPr txBox="1">
            <a:spLocks noChangeArrowheads="1"/>
          </p:cNvSpPr>
          <p:nvPr/>
        </p:nvSpPr>
        <p:spPr bwMode="auto">
          <a:xfrm>
            <a:off x="900113" y="1601788"/>
            <a:ext cx="7329487" cy="47799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a:extLst>
        </p:spPr>
        <p:txBody>
          <a:bodyPr lIns="91440" tIns="45720" rIns="91440" bIns="45720" anchor="t"/>
          <a:lstStyle>
            <a:lvl1pPr marL="342900" indent="-342900" algn="l" rtl="0" eaLnBrk="0" fontAlgn="base" hangingPunct="0">
              <a:spcBef>
                <a:spcPct val="20000"/>
              </a:spcBef>
              <a:spcAft>
                <a:spcPct val="0"/>
              </a:spcAft>
              <a:buClr>
                <a:schemeClr val="tx2"/>
              </a:buClr>
              <a:buFont typeface="Wingdings" panose="05000000000000000000" pitchFamily="2" charset="2"/>
              <a:buChar char="§"/>
              <a:defRPr sz="2800" kern="12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1"/>
              </a:buClr>
              <a:buFont typeface="Wingdings" panose="05000000000000000000" pitchFamily="2" charset="2"/>
              <a:buChar char="§"/>
              <a:defRPr sz="2400" kern="1200">
                <a:solidFill>
                  <a:schemeClr val="tx1"/>
                </a:solidFill>
                <a:latin typeface="+mn-lt"/>
                <a:ea typeface="+mn-ea"/>
                <a:cs typeface="+mn-cs"/>
              </a:defRPr>
            </a:lvl2pPr>
            <a:lvl3pPr marL="1143000" indent="-228600" algn="l" rtl="0" eaLnBrk="0" fontAlgn="base" hangingPunct="0">
              <a:spcBef>
                <a:spcPct val="20000"/>
              </a:spcBef>
              <a:spcAft>
                <a:spcPct val="0"/>
              </a:spcAft>
              <a:buClr>
                <a:schemeClr val="tx1"/>
              </a:buClr>
              <a:buChar char="•"/>
              <a:defRPr sz="2000" kern="1200">
                <a:solidFill>
                  <a:schemeClr val="tx1"/>
                </a:solidFill>
                <a:latin typeface="+mn-lt"/>
                <a:ea typeface="+mn-ea"/>
                <a:cs typeface="+mn-cs"/>
              </a:defRPr>
            </a:lvl3pPr>
            <a:lvl4pPr marL="1600200" indent="-228600" algn="l" rtl="0" eaLnBrk="0" fontAlgn="base" hangingPunct="0">
              <a:spcBef>
                <a:spcPct val="20000"/>
              </a:spcBef>
              <a:spcAft>
                <a:spcPct val="0"/>
              </a:spcAft>
              <a:buChar char="–"/>
              <a:defRPr kern="1200">
                <a:solidFill>
                  <a:schemeClr val="tx1"/>
                </a:solidFill>
                <a:latin typeface="+mn-lt"/>
                <a:ea typeface="+mn-ea"/>
                <a:cs typeface="+mn-cs"/>
              </a:defRPr>
            </a:lvl4pPr>
            <a:lvl5pPr marL="2057400"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400050" eaLnBrk="1" hangingPunct="1">
              <a:lnSpc>
                <a:spcPct val="150000"/>
              </a:lnSpc>
              <a:buFont typeface="Wingdings" panose="05000000000000000000" pitchFamily="2" charset="2"/>
              <a:buChar char="v"/>
              <a:defRPr/>
            </a:pPr>
            <a:r>
              <a:rPr lang="en-US" sz="2200" b="1" dirty="0"/>
              <a:t>Mục tiêu :</a:t>
            </a:r>
          </a:p>
          <a:p>
            <a:pPr marL="342900" lvl="1" indent="-342900" eaLnBrk="1" hangingPunct="1">
              <a:lnSpc>
                <a:spcPct val="150000"/>
              </a:lnSpc>
              <a:buClr>
                <a:schemeClr val="tx2"/>
              </a:buClr>
              <a:buFont typeface="Wingdings" charset="2"/>
              <a:buChar char="§"/>
              <a:defRPr/>
            </a:pPr>
            <a:r>
              <a:rPr lang="en-US" sz="1800" dirty="0" err="1">
                <a:latin typeface="Times New Roman"/>
                <a:cs typeface="Times New Roman"/>
              </a:rPr>
              <a:t>Xây</a:t>
            </a:r>
            <a:r>
              <a:rPr lang="en-US" sz="1800" dirty="0">
                <a:latin typeface="Times New Roman"/>
                <a:cs typeface="Times New Roman"/>
              </a:rPr>
              <a:t> </a:t>
            </a:r>
            <a:r>
              <a:rPr lang="en-US" sz="1800" dirty="0" err="1">
                <a:latin typeface="Times New Roman"/>
                <a:cs typeface="Times New Roman"/>
              </a:rPr>
              <a:t>dựng</a:t>
            </a:r>
            <a:r>
              <a:rPr lang="en-US" sz="1800" dirty="0">
                <a:latin typeface="Times New Roman"/>
                <a:cs typeface="Times New Roman"/>
              </a:rPr>
              <a:t> </a:t>
            </a:r>
            <a:r>
              <a:rPr lang="en-US" sz="1800" dirty="0" err="1">
                <a:latin typeface="Times New Roman"/>
                <a:cs typeface="Times New Roman"/>
              </a:rPr>
              <a:t>thành</a:t>
            </a:r>
            <a:r>
              <a:rPr lang="en-US" sz="1800" dirty="0">
                <a:latin typeface="Times New Roman"/>
                <a:cs typeface="Times New Roman"/>
              </a:rPr>
              <a:t> </a:t>
            </a:r>
            <a:r>
              <a:rPr lang="en-US" sz="1800" dirty="0" err="1">
                <a:latin typeface="Times New Roman"/>
                <a:cs typeface="Times New Roman"/>
              </a:rPr>
              <a:t>công</a:t>
            </a:r>
            <a:r>
              <a:rPr lang="en-US" sz="1800" dirty="0">
                <a:latin typeface="Times New Roman"/>
                <a:cs typeface="Times New Roman"/>
              </a:rPr>
              <a:t> website </a:t>
            </a:r>
            <a:r>
              <a:rPr lang="en-US" sz="1800" dirty="0" err="1">
                <a:latin typeface="Times New Roman"/>
                <a:cs typeface="Times New Roman"/>
              </a:rPr>
              <a:t>phân</a:t>
            </a:r>
            <a:r>
              <a:rPr lang="en-US" sz="1800" dirty="0">
                <a:latin typeface="Times New Roman"/>
                <a:cs typeface="Times New Roman"/>
              </a:rPr>
              <a:t> </a:t>
            </a:r>
            <a:r>
              <a:rPr lang="en-US" sz="1800" dirty="0" err="1">
                <a:latin typeface="Times New Roman"/>
                <a:cs typeface="Times New Roman"/>
              </a:rPr>
              <a:t>phối</a:t>
            </a:r>
            <a:r>
              <a:rPr lang="en-US" sz="1800" dirty="0">
                <a:latin typeface="Times New Roman"/>
                <a:cs typeface="Times New Roman"/>
              </a:rPr>
              <a:t> game </a:t>
            </a:r>
            <a:r>
              <a:rPr lang="en-US" sz="1800" dirty="0" err="1">
                <a:latin typeface="Times New Roman"/>
                <a:cs typeface="Times New Roman"/>
              </a:rPr>
              <a:t>và</a:t>
            </a:r>
            <a:r>
              <a:rPr lang="en-US" sz="1800" dirty="0">
                <a:latin typeface="Times New Roman"/>
                <a:cs typeface="Times New Roman"/>
              </a:rPr>
              <a:t> </a:t>
            </a:r>
            <a:r>
              <a:rPr lang="en-US" sz="1800" dirty="0" err="1">
                <a:latin typeface="Times New Roman"/>
                <a:cs typeface="Times New Roman"/>
              </a:rPr>
              <a:t>các</a:t>
            </a:r>
            <a:r>
              <a:rPr lang="en-US" sz="1800" dirty="0">
                <a:latin typeface="Times New Roman"/>
                <a:cs typeface="Times New Roman"/>
              </a:rPr>
              <a:t> </a:t>
            </a:r>
            <a:r>
              <a:rPr lang="en-US" sz="1800" dirty="0" err="1">
                <a:latin typeface="Times New Roman"/>
                <a:cs typeface="Times New Roman"/>
              </a:rPr>
              <a:t>vật</a:t>
            </a:r>
            <a:r>
              <a:rPr lang="en-US" sz="1800" dirty="0">
                <a:latin typeface="Times New Roman"/>
                <a:cs typeface="Times New Roman"/>
              </a:rPr>
              <a:t> </a:t>
            </a:r>
            <a:r>
              <a:rPr lang="en-US" sz="1800" dirty="0" err="1">
                <a:latin typeface="Times New Roman"/>
                <a:cs typeface="Times New Roman"/>
              </a:rPr>
              <a:t>phẩm</a:t>
            </a:r>
            <a:endParaRPr lang="en-US" sz="1800" dirty="0" err="1">
              <a:latin typeface="Times New Roman" panose="02020603050405020304" pitchFamily="18" charset="0"/>
              <a:cs typeface="Times New Roman" panose="02020603050405020304" pitchFamily="18" charset="0"/>
            </a:endParaRPr>
          </a:p>
          <a:p>
            <a:pPr marL="342900" lvl="1" indent="-342900" eaLnBrk="1" hangingPunct="1">
              <a:lnSpc>
                <a:spcPct val="150000"/>
              </a:lnSpc>
              <a:buClr>
                <a:schemeClr val="tx2"/>
              </a:buClr>
              <a:buFont typeface="Wingdings" charset="2"/>
              <a:buChar char="§"/>
              <a:defRPr/>
            </a:pPr>
            <a:r>
              <a:rPr lang="vi-VN" sz="1800" dirty="0">
                <a:latin typeface="Times New Roman"/>
                <a:cs typeface="Times New Roman"/>
              </a:rPr>
              <a:t>Tìm hiểu thêm được các công nghệ xây dựng lên website hoàn chỉnh</a:t>
            </a:r>
            <a:endParaRPr lang="en-US" sz="1800" dirty="0">
              <a:latin typeface="Times New Roman"/>
              <a:cs typeface="Times New Roman"/>
            </a:endParaRPr>
          </a:p>
          <a:p>
            <a:pPr marL="342900" lvl="1" indent="-342900" eaLnBrk="1" hangingPunct="1">
              <a:lnSpc>
                <a:spcPct val="150000"/>
              </a:lnSpc>
              <a:buClr>
                <a:schemeClr val="tx2"/>
              </a:buClr>
              <a:buFont typeface="Wingdings" charset="2"/>
              <a:buChar char="§"/>
              <a:defRPr/>
            </a:pPr>
            <a:r>
              <a:rPr lang="vi-VN" sz="1800" dirty="0">
                <a:latin typeface="Times New Roman"/>
                <a:cs typeface="Times New Roman"/>
              </a:rPr>
              <a:t>Xây </a:t>
            </a:r>
            <a:r>
              <a:rPr lang="vi-VN" sz="1800" dirty="0" err="1">
                <a:latin typeface="Times New Roman"/>
                <a:cs typeface="Times New Roman"/>
              </a:rPr>
              <a:t>dựng</a:t>
            </a:r>
            <a:r>
              <a:rPr lang="vi-VN" sz="1800" dirty="0">
                <a:latin typeface="Times New Roman"/>
                <a:cs typeface="Times New Roman"/>
              </a:rPr>
              <a:t> </a:t>
            </a:r>
            <a:r>
              <a:rPr lang="vi-VN" sz="1800" dirty="0" err="1">
                <a:latin typeface="Times New Roman"/>
                <a:cs typeface="Times New Roman"/>
              </a:rPr>
              <a:t>đầy</a:t>
            </a:r>
            <a:r>
              <a:rPr lang="vi-VN" sz="1800" dirty="0">
                <a:latin typeface="Times New Roman"/>
                <a:cs typeface="Times New Roman"/>
              </a:rPr>
              <a:t> </a:t>
            </a:r>
            <a:r>
              <a:rPr lang="vi-VN" sz="1800" dirty="0" err="1">
                <a:latin typeface="Times New Roman"/>
                <a:cs typeface="Times New Roman"/>
              </a:rPr>
              <a:t>đủ</a:t>
            </a:r>
            <a:r>
              <a:rPr lang="vi-VN" sz="1800" dirty="0">
                <a:latin typeface="Times New Roman"/>
                <a:cs typeface="Times New Roman"/>
              </a:rPr>
              <a:t> </a:t>
            </a:r>
            <a:r>
              <a:rPr lang="vi-VN" sz="1800" dirty="0" err="1">
                <a:latin typeface="Times New Roman"/>
                <a:cs typeface="Times New Roman"/>
              </a:rPr>
              <a:t>các</a:t>
            </a:r>
            <a:r>
              <a:rPr lang="vi-VN" sz="1800" dirty="0">
                <a:latin typeface="Times New Roman"/>
                <a:cs typeface="Times New Roman"/>
              </a:rPr>
              <a:t> </a:t>
            </a:r>
            <a:r>
              <a:rPr lang="vi-VN" sz="1800" dirty="0" err="1">
                <a:latin typeface="Times New Roman"/>
                <a:cs typeface="Times New Roman"/>
              </a:rPr>
              <a:t>chức</a:t>
            </a:r>
            <a:r>
              <a:rPr lang="vi-VN" sz="1800" dirty="0">
                <a:latin typeface="Times New Roman"/>
                <a:cs typeface="Times New Roman"/>
              </a:rPr>
              <a:t> năng </a:t>
            </a:r>
            <a:r>
              <a:rPr lang="vi-VN" sz="1800" dirty="0" err="1">
                <a:latin typeface="Times New Roman"/>
                <a:cs typeface="Times New Roman"/>
              </a:rPr>
              <a:t>và</a:t>
            </a:r>
            <a:r>
              <a:rPr lang="vi-VN" sz="1800" dirty="0">
                <a:latin typeface="Times New Roman"/>
                <a:cs typeface="Times New Roman"/>
              </a:rPr>
              <a:t> </a:t>
            </a:r>
            <a:r>
              <a:rPr lang="vi-VN" sz="1800" dirty="0" err="1">
                <a:latin typeface="Times New Roman"/>
                <a:cs typeface="Times New Roman"/>
              </a:rPr>
              <a:t>thiết</a:t>
            </a:r>
            <a:r>
              <a:rPr lang="vi-VN" sz="1800" dirty="0">
                <a:latin typeface="Times New Roman"/>
                <a:cs typeface="Times New Roman"/>
              </a:rPr>
              <a:t> </a:t>
            </a:r>
            <a:r>
              <a:rPr lang="vi-VN" sz="1800" dirty="0" err="1">
                <a:latin typeface="Times New Roman"/>
                <a:cs typeface="Times New Roman"/>
              </a:rPr>
              <a:t>kế</a:t>
            </a:r>
            <a:r>
              <a:rPr lang="vi-VN" sz="1800" dirty="0">
                <a:latin typeface="Times New Roman"/>
                <a:cs typeface="Times New Roman"/>
              </a:rPr>
              <a:t> </a:t>
            </a:r>
            <a:r>
              <a:rPr lang="vi-VN" sz="1800" dirty="0" err="1">
                <a:latin typeface="Times New Roman"/>
                <a:cs typeface="Times New Roman"/>
              </a:rPr>
              <a:t>hệ</a:t>
            </a:r>
            <a:r>
              <a:rPr lang="vi-VN" sz="1800" dirty="0">
                <a:latin typeface="Times New Roman"/>
                <a:cs typeface="Times New Roman"/>
              </a:rPr>
              <a:t> </a:t>
            </a:r>
            <a:r>
              <a:rPr lang="vi-VN" sz="1800" dirty="0" err="1">
                <a:latin typeface="Times New Roman"/>
                <a:cs typeface="Times New Roman"/>
              </a:rPr>
              <a:t>thống</a:t>
            </a:r>
            <a:r>
              <a:rPr lang="vi-VN" sz="1800" dirty="0">
                <a:latin typeface="Times New Roman"/>
                <a:cs typeface="Times New Roman"/>
              </a:rPr>
              <a:t>, CSDL </a:t>
            </a:r>
            <a:r>
              <a:rPr lang="vi-VN" sz="1800" dirty="0" err="1">
                <a:latin typeface="Times New Roman"/>
                <a:cs typeface="Times New Roman"/>
              </a:rPr>
              <a:t>có</a:t>
            </a:r>
            <a:r>
              <a:rPr lang="vi-VN" sz="1800" dirty="0">
                <a:latin typeface="Times New Roman"/>
                <a:cs typeface="Times New Roman"/>
              </a:rPr>
              <a:t> </a:t>
            </a:r>
            <a:r>
              <a:rPr lang="vi-VN" sz="1800" dirty="0" err="1">
                <a:latin typeface="Times New Roman"/>
                <a:cs typeface="Times New Roman"/>
              </a:rPr>
              <a:t>tầm</a:t>
            </a:r>
            <a:r>
              <a:rPr lang="vi-VN" sz="1800" dirty="0">
                <a:latin typeface="Times New Roman"/>
                <a:cs typeface="Times New Roman"/>
              </a:rPr>
              <a:t> </a:t>
            </a:r>
            <a:r>
              <a:rPr lang="vi-VN" sz="1800" dirty="0" err="1">
                <a:latin typeface="Times New Roman"/>
                <a:cs typeface="Times New Roman"/>
              </a:rPr>
              <a:t>nhìn</a:t>
            </a:r>
            <a:r>
              <a:rPr lang="vi-VN" sz="1800" dirty="0">
                <a:latin typeface="Times New Roman"/>
                <a:cs typeface="Times New Roman"/>
              </a:rPr>
              <a:t> </a:t>
            </a:r>
            <a:r>
              <a:rPr lang="vi-VN" sz="1800" dirty="0" err="1">
                <a:latin typeface="Times New Roman"/>
                <a:cs typeface="Times New Roman"/>
              </a:rPr>
              <a:t>dài</a:t>
            </a:r>
            <a:r>
              <a:rPr lang="vi-VN" sz="1800" dirty="0">
                <a:latin typeface="Times New Roman"/>
                <a:cs typeface="Times New Roman"/>
              </a:rPr>
              <a:t> </a:t>
            </a:r>
            <a:r>
              <a:rPr lang="vi-VN" sz="1800" dirty="0" err="1">
                <a:latin typeface="Times New Roman"/>
                <a:cs typeface="Times New Roman"/>
              </a:rPr>
              <a:t>hạn</a:t>
            </a:r>
            <a:endParaRPr lang="en-US" sz="1800" dirty="0" err="1">
              <a:latin typeface="Times New Roman"/>
              <a:cs typeface="Times New Roman"/>
            </a:endParaRPr>
          </a:p>
          <a:p>
            <a:pPr marL="342900" lvl="1" indent="-342900" eaLnBrk="1" hangingPunct="1">
              <a:lnSpc>
                <a:spcPct val="150000"/>
              </a:lnSpc>
              <a:buClr>
                <a:schemeClr val="tx2"/>
              </a:buClr>
              <a:buFont typeface="Wingdings" charset="2"/>
              <a:buChar char="§"/>
              <a:defRPr/>
            </a:pPr>
            <a:r>
              <a:rPr lang="vi-VN" sz="1800" kern="0" dirty="0">
                <a:latin typeface="Times New Roman"/>
                <a:cs typeface="Times New Roman"/>
              </a:rPr>
              <a:t>Website hiển thị sản phẩm đẹp, thu hút người dùng.</a:t>
            </a:r>
            <a:endParaRPr lang="en-GB" sz="1800" kern="0" dirty="0">
              <a:latin typeface="Times New Roman"/>
              <a:cs typeface="Times New Roman"/>
            </a:endParaRPr>
          </a:p>
          <a:p>
            <a:pPr marL="342900" lvl="1" indent="-342900" eaLnBrk="1" hangingPunct="1">
              <a:lnSpc>
                <a:spcPct val="150000"/>
              </a:lnSpc>
              <a:buClr>
                <a:schemeClr val="tx2"/>
              </a:buClr>
              <a:buFont typeface="Wingdings" charset="2"/>
              <a:buChar char="§"/>
              <a:defRPr/>
            </a:pPr>
            <a:r>
              <a:rPr lang="vi-VN" sz="1800" kern="0" dirty="0">
                <a:latin typeface="Times New Roman"/>
                <a:cs typeface="Times New Roman"/>
              </a:rPr>
              <a:t>Xây </a:t>
            </a:r>
            <a:r>
              <a:rPr lang="vi-VN" sz="1800" kern="0" dirty="0" err="1">
                <a:latin typeface="Times New Roman"/>
                <a:cs typeface="Times New Roman"/>
              </a:rPr>
              <a:t>dựng</a:t>
            </a:r>
            <a:r>
              <a:rPr lang="vi-VN" sz="1800" kern="0" dirty="0">
                <a:latin typeface="Times New Roman"/>
                <a:cs typeface="Times New Roman"/>
              </a:rPr>
              <a:t> </a:t>
            </a:r>
            <a:r>
              <a:rPr lang="vi-VN" sz="1800" kern="0" dirty="0" err="1">
                <a:latin typeface="Times New Roman"/>
                <a:cs typeface="Times New Roman"/>
              </a:rPr>
              <a:t>và</a:t>
            </a:r>
            <a:r>
              <a:rPr lang="vi-VN" sz="1800" kern="0" dirty="0">
                <a:latin typeface="Times New Roman"/>
                <a:cs typeface="Times New Roman"/>
              </a:rPr>
              <a:t> </a:t>
            </a:r>
            <a:r>
              <a:rPr lang="vi-VN" sz="1800" kern="0" dirty="0" err="1">
                <a:latin typeface="Times New Roman"/>
                <a:cs typeface="Times New Roman"/>
              </a:rPr>
              <a:t>phát</a:t>
            </a:r>
            <a:r>
              <a:rPr lang="vi-VN" sz="1800" kern="0" dirty="0">
                <a:latin typeface="Times New Roman"/>
                <a:cs typeface="Times New Roman"/>
              </a:rPr>
              <a:t> </a:t>
            </a:r>
            <a:r>
              <a:rPr lang="vi-VN" sz="1800" kern="0" dirty="0" err="1">
                <a:latin typeface="Times New Roman"/>
                <a:cs typeface="Times New Roman"/>
              </a:rPr>
              <a:t>triển</a:t>
            </a:r>
            <a:r>
              <a:rPr lang="vi-VN" sz="1800" kern="0" dirty="0">
                <a:latin typeface="Times New Roman"/>
                <a:cs typeface="Times New Roman"/>
              </a:rPr>
              <a:t> thương </a:t>
            </a:r>
            <a:r>
              <a:rPr lang="vi-VN" sz="1800" kern="0" dirty="0" err="1">
                <a:latin typeface="Times New Roman"/>
                <a:cs typeface="Times New Roman"/>
              </a:rPr>
              <a:t>hiệu</a:t>
            </a:r>
            <a:r>
              <a:rPr lang="vi-VN" sz="1800" kern="0" dirty="0">
                <a:latin typeface="Times New Roman"/>
                <a:cs typeface="Times New Roman"/>
              </a:rPr>
              <a:t> cho </a:t>
            </a:r>
            <a:r>
              <a:rPr lang="vi-VN" sz="1800" kern="0" dirty="0" err="1">
                <a:latin typeface="Times New Roman"/>
                <a:cs typeface="Times New Roman"/>
              </a:rPr>
              <a:t>website</a:t>
            </a:r>
          </a:p>
          <a:p>
            <a:pPr marL="342900" lvl="1" indent="-342900" eaLnBrk="1" hangingPunct="1">
              <a:lnSpc>
                <a:spcPct val="150000"/>
              </a:lnSpc>
              <a:buClr>
                <a:schemeClr val="tx2"/>
              </a:buClr>
              <a:buFont typeface="Wingdings" charset="2"/>
              <a:buChar char="§"/>
              <a:defRPr/>
            </a:pPr>
            <a:endParaRPr lang="vi-VN" sz="1800" dirty="0">
              <a:latin typeface="Times New Roman" panose="02020603050405020304" pitchFamily="18" charset="0"/>
              <a:cs typeface="Times New Roman" panose="02020603050405020304" pitchFamily="18" charset="0"/>
            </a:endParaRPr>
          </a:p>
          <a:p>
            <a:pPr marL="342900" lvl="1" indent="-342900" eaLnBrk="1" hangingPunct="1">
              <a:lnSpc>
                <a:spcPct val="150000"/>
              </a:lnSpc>
              <a:buClr>
                <a:schemeClr val="tx2"/>
              </a:buClr>
              <a:buFont typeface="Wingdings" charset="2"/>
              <a:buChar char="§"/>
              <a:defRPr/>
            </a:pPr>
            <a:endParaRPr lang="vi-VN" sz="1800" dirty="0"/>
          </a:p>
        </p:txBody>
      </p:sp>
      <p:sp>
        <p:nvSpPr>
          <p:cNvPr id="21" name="Footer Placeholder 4">
            <a:extLst>
              <a:ext uri="{FF2B5EF4-FFF2-40B4-BE49-F238E27FC236}">
                <a16:creationId xmlns:a16="http://schemas.microsoft.com/office/drawing/2014/main" id="{08B96125-A7E6-4519-843C-9542982D8855}"/>
              </a:ext>
            </a:extLst>
          </p:cNvPr>
          <p:cNvSpPr>
            <a:spLocks noGrp="1"/>
          </p:cNvSpPr>
          <p:nvPr>
            <p:ph type="ftr" sz="quarter" idx="11"/>
          </p:nvPr>
        </p:nvSpPr>
        <p:spPr>
          <a:xfrm>
            <a:off x="6300788" y="6370638"/>
            <a:ext cx="2111375" cy="265112"/>
          </a:xfrm>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spcBef>
                <a:spcPct val="20000"/>
              </a:spcBef>
              <a:buClr>
                <a:schemeClr val="tx2"/>
              </a:buClr>
              <a:buFont typeface="Wingdings" charset="2"/>
              <a:buChar char="§"/>
              <a:defRPr sz="2800">
                <a:solidFill>
                  <a:schemeClr val="tx1"/>
                </a:solidFill>
                <a:latin typeface="Arial" charset="0"/>
              </a:defRPr>
            </a:lvl1pPr>
            <a:lvl2pPr marL="742950" indent="-285750">
              <a:spcBef>
                <a:spcPct val="20000"/>
              </a:spcBef>
              <a:buClr>
                <a:schemeClr val="accent1"/>
              </a:buClr>
              <a:buFont typeface="Wingdings" charset="2"/>
              <a:buChar char="§"/>
              <a:defRPr sz="2400">
                <a:solidFill>
                  <a:schemeClr val="tx1"/>
                </a:solidFill>
                <a:latin typeface="Arial" charset="0"/>
              </a:defRPr>
            </a:lvl2pPr>
            <a:lvl3pPr marL="1143000" indent="-228600">
              <a:spcBef>
                <a:spcPct val="20000"/>
              </a:spcBef>
              <a:buClr>
                <a:schemeClr val="tx1"/>
              </a:buClr>
              <a:buChar char="•"/>
              <a:defRPr sz="2000">
                <a:solidFill>
                  <a:schemeClr val="tx1"/>
                </a:solidFill>
                <a:latin typeface="Arial" charset="0"/>
              </a:defRPr>
            </a:lvl3pPr>
            <a:lvl4pPr marL="1600200" indent="-228600">
              <a:spcBef>
                <a:spcPct val="20000"/>
              </a:spcBef>
              <a:buChar char="–"/>
              <a:defRPr>
                <a:solidFill>
                  <a:schemeClr val="tx1"/>
                </a:solidFill>
                <a:latin typeface="Arial" charset="0"/>
              </a:defRPr>
            </a:lvl4pPr>
            <a:lvl5pPr marL="2057400" indent="-228600">
              <a:spcBef>
                <a:spcPct val="20000"/>
              </a:spcBef>
              <a:buChar char="»"/>
              <a:defRPr>
                <a:solidFill>
                  <a:schemeClr val="tx1"/>
                </a:solidFill>
                <a:latin typeface="Arial" charset="0"/>
              </a:defRPr>
            </a:lvl5pPr>
            <a:lvl6pPr marL="2514600" indent="-228600" eaLnBrk="0" fontAlgn="base" hangingPunct="0">
              <a:spcBef>
                <a:spcPct val="20000"/>
              </a:spcBef>
              <a:spcAft>
                <a:spcPct val="0"/>
              </a:spcAft>
              <a:buChar char="»"/>
              <a:defRPr>
                <a:solidFill>
                  <a:schemeClr val="tx1"/>
                </a:solidFill>
                <a:latin typeface="Arial" charset="0"/>
              </a:defRPr>
            </a:lvl6pPr>
            <a:lvl7pPr marL="2971800" indent="-228600" eaLnBrk="0" fontAlgn="base" hangingPunct="0">
              <a:spcBef>
                <a:spcPct val="20000"/>
              </a:spcBef>
              <a:spcAft>
                <a:spcPct val="0"/>
              </a:spcAft>
              <a:buChar char="»"/>
              <a:defRPr>
                <a:solidFill>
                  <a:schemeClr val="tx1"/>
                </a:solidFill>
                <a:latin typeface="Arial" charset="0"/>
              </a:defRPr>
            </a:lvl7pPr>
            <a:lvl8pPr marL="3429000" indent="-228600" eaLnBrk="0" fontAlgn="base" hangingPunct="0">
              <a:spcBef>
                <a:spcPct val="20000"/>
              </a:spcBef>
              <a:spcAft>
                <a:spcPct val="0"/>
              </a:spcAft>
              <a:buChar char="»"/>
              <a:defRPr>
                <a:solidFill>
                  <a:schemeClr val="tx1"/>
                </a:solidFill>
                <a:latin typeface="Arial" charset="0"/>
              </a:defRPr>
            </a:lvl8pPr>
            <a:lvl9pPr marL="3886200" indent="-228600" eaLnBrk="0" fontAlgn="base" hangingPunct="0">
              <a:spcBef>
                <a:spcPct val="20000"/>
              </a:spcBef>
              <a:spcAft>
                <a:spcPct val="0"/>
              </a:spcAft>
              <a:buChar char="»"/>
              <a:defRPr>
                <a:solidFill>
                  <a:schemeClr val="tx1"/>
                </a:solidFill>
                <a:latin typeface="Arial" charset="0"/>
              </a:defRPr>
            </a:lvl9pPr>
          </a:lstStyle>
          <a:p>
            <a:pPr>
              <a:spcBef>
                <a:spcPct val="0"/>
              </a:spcBef>
              <a:buClrTx/>
              <a:buFontTx/>
              <a:buNone/>
              <a:defRPr/>
            </a:pPr>
            <a:endParaRPr lang="en-US" altLang="en-US" sz="1200" dirty="0">
              <a:solidFill>
                <a:schemeClr val="bg1"/>
              </a:solidFill>
            </a:endParaRPr>
          </a:p>
          <a:p>
            <a:pPr>
              <a:spcBef>
                <a:spcPct val="0"/>
              </a:spcBef>
              <a:buClrTx/>
              <a:buNone/>
              <a:defRPr/>
            </a:pPr>
            <a:r>
              <a:rPr lang="en-US" sz="1200" dirty="0">
                <a:solidFill>
                  <a:schemeClr val="bg1"/>
                </a:solidFill>
                <a:latin typeface="Arial"/>
                <a:cs typeface="Arial"/>
              </a:rPr>
              <a:t>Mạc Anh Thanh</a:t>
            </a:r>
            <a:endParaRPr lang="en-US" sz="1200" dirty="0">
              <a:solidFill>
                <a:schemeClr val="bg1"/>
              </a:solidFill>
              <a:cs typeface="Arial"/>
            </a:endParaRPr>
          </a:p>
        </p:txBody>
      </p:sp>
      <p:sp>
        <p:nvSpPr>
          <p:cNvPr id="7" name="Rectangle 2">
            <a:extLst>
              <a:ext uri="{FF2B5EF4-FFF2-40B4-BE49-F238E27FC236}">
                <a16:creationId xmlns:a16="http://schemas.microsoft.com/office/drawing/2014/main" id="{F4AD00E1-2FBC-475B-9263-30F1368982FF}"/>
              </a:ext>
            </a:extLst>
          </p:cNvPr>
          <p:cNvSpPr>
            <a:spLocks noGrp="1" noChangeArrowheads="1"/>
          </p:cNvSpPr>
          <p:nvPr>
            <p:ph type="title"/>
          </p:nvPr>
        </p:nvSpPr>
        <p:spPr>
          <a:xfrm>
            <a:off x="611188" y="503238"/>
            <a:ext cx="7999412" cy="563562"/>
          </a:xfrm>
        </p:spPr>
        <p:txBody>
          <a:bodyPr/>
          <a:lstStyle/>
          <a:p>
            <a:pPr>
              <a:defRPr/>
            </a:pPr>
            <a:r>
              <a:rPr lang="en-US" altLang="en-US" dirty="0"/>
              <a:t>1. </a:t>
            </a:r>
            <a:r>
              <a:rPr lang="en-US" altLang="en-US" sz="2400" dirty="0" err="1"/>
              <a:t>Lý</a:t>
            </a:r>
            <a:r>
              <a:rPr lang="en-US" altLang="en-US" sz="2400" dirty="0"/>
              <a:t> do </a:t>
            </a:r>
            <a:r>
              <a:rPr lang="en-US" altLang="en-US" sz="2400" dirty="0" err="1"/>
              <a:t>chọn</a:t>
            </a:r>
            <a:r>
              <a:rPr lang="en-US" altLang="en-US" sz="2400" dirty="0"/>
              <a:t> </a:t>
            </a:r>
            <a:r>
              <a:rPr lang="en-US" altLang="en-US" sz="2400" dirty="0" err="1"/>
              <a:t>đề</a:t>
            </a:r>
            <a:r>
              <a:rPr lang="en-US" altLang="en-US" sz="2400" dirty="0"/>
              <a:t> </a:t>
            </a:r>
            <a:r>
              <a:rPr lang="en-US" altLang="en-US" sz="2400" dirty="0" err="1"/>
              <a:t>tài</a:t>
            </a:r>
            <a:endParaRPr lang="en-US" altLang="en-US" sz="2400" dirty="0" err="1">
              <a:cs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6" presetClass="entr" presetSubtype="0" fill="hold" nodeType="clickEffect">
                                  <p:stCondLst>
                                    <p:cond delay="0"/>
                                  </p:stCondLst>
                                  <p:childTnLst>
                                    <p:set>
                                      <p:cBhvr>
                                        <p:cTn id="6" dur="1" fill="hold">
                                          <p:stCondLst>
                                            <p:cond delay="0"/>
                                          </p:stCondLst>
                                        </p:cTn>
                                        <p:tgtEl>
                                          <p:spTgt spid="20">
                                            <p:txEl>
                                              <p:pRg st="0" end="0"/>
                                            </p:txEl>
                                          </p:spTgt>
                                        </p:tgtEl>
                                        <p:attrNameLst>
                                          <p:attrName>style.visibility</p:attrName>
                                        </p:attrNameLst>
                                      </p:cBhvr>
                                      <p:to>
                                        <p:strVal val="visible"/>
                                      </p:to>
                                    </p:set>
                                    <p:animEffect transition="in" filter="wipe(down)">
                                      <p:cBhvr>
                                        <p:cTn id="7" dur="580">
                                          <p:stCondLst>
                                            <p:cond delay="0"/>
                                          </p:stCondLst>
                                        </p:cTn>
                                        <p:tgtEl>
                                          <p:spTgt spid="20">
                                            <p:txEl>
                                              <p:pRg st="0" end="0"/>
                                            </p:txEl>
                                          </p:spTgt>
                                        </p:tgtEl>
                                      </p:cBhvr>
                                    </p:animEffect>
                                    <p:anim calcmode="lin" valueType="num">
                                      <p:cBhvr>
                                        <p:cTn id="8" dur="1822" tmFilter="0,0; 0.14,0.36; 0.43,0.73; 0.71,0.91; 1.0,1.0">
                                          <p:stCondLst>
                                            <p:cond delay="0"/>
                                          </p:stCondLst>
                                        </p:cTn>
                                        <p:tgtEl>
                                          <p:spTgt spid="20">
                                            <p:txEl>
                                              <p:pRg st="0" end="0"/>
                                            </p:txEl>
                                          </p:spTgt>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0">
                                            <p:txEl>
                                              <p:pRg st="0" end="0"/>
                                            </p:txEl>
                                          </p:spTgt>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0">
                                            <p:txEl>
                                              <p:pRg st="0" end="0"/>
                                            </p:txEl>
                                          </p:spTgt>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0">
                                            <p:txEl>
                                              <p:pRg st="0" end="0"/>
                                            </p:txEl>
                                          </p:spTgt>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0">
                                            <p:txEl>
                                              <p:pRg st="0" end="0"/>
                                            </p:txEl>
                                          </p:spTgt>
                                        </p:tgtEl>
                                        <p:attrNameLst>
                                          <p:attrName>ppt_y</p:attrName>
                                        </p:attrNameLst>
                                      </p:cBhvr>
                                      <p:tavLst>
                                        <p:tav tm="0" fmla="#ppt_y-sin(pi*$)/81">
                                          <p:val>
                                            <p:fltVal val="0"/>
                                          </p:val>
                                        </p:tav>
                                        <p:tav tm="100000">
                                          <p:val>
                                            <p:fltVal val="1"/>
                                          </p:val>
                                        </p:tav>
                                      </p:tavLst>
                                    </p:anim>
                                    <p:animScale>
                                      <p:cBhvr>
                                        <p:cTn id="13" dur="26">
                                          <p:stCondLst>
                                            <p:cond delay="650"/>
                                          </p:stCondLst>
                                        </p:cTn>
                                        <p:tgtEl>
                                          <p:spTgt spid="20">
                                            <p:txEl>
                                              <p:pRg st="0" end="0"/>
                                            </p:txEl>
                                          </p:spTgt>
                                        </p:tgtEl>
                                      </p:cBhvr>
                                      <p:to x="100000" y="60000"/>
                                    </p:animScale>
                                    <p:animScale>
                                      <p:cBhvr>
                                        <p:cTn id="14" dur="166" decel="50000">
                                          <p:stCondLst>
                                            <p:cond delay="676"/>
                                          </p:stCondLst>
                                        </p:cTn>
                                        <p:tgtEl>
                                          <p:spTgt spid="20">
                                            <p:txEl>
                                              <p:pRg st="0" end="0"/>
                                            </p:txEl>
                                          </p:spTgt>
                                        </p:tgtEl>
                                      </p:cBhvr>
                                      <p:to x="100000" y="100000"/>
                                    </p:animScale>
                                    <p:animScale>
                                      <p:cBhvr>
                                        <p:cTn id="15" dur="26">
                                          <p:stCondLst>
                                            <p:cond delay="1312"/>
                                          </p:stCondLst>
                                        </p:cTn>
                                        <p:tgtEl>
                                          <p:spTgt spid="20">
                                            <p:txEl>
                                              <p:pRg st="0" end="0"/>
                                            </p:txEl>
                                          </p:spTgt>
                                        </p:tgtEl>
                                      </p:cBhvr>
                                      <p:to x="100000" y="80000"/>
                                    </p:animScale>
                                    <p:animScale>
                                      <p:cBhvr>
                                        <p:cTn id="16" dur="166" decel="50000">
                                          <p:stCondLst>
                                            <p:cond delay="1338"/>
                                          </p:stCondLst>
                                        </p:cTn>
                                        <p:tgtEl>
                                          <p:spTgt spid="20">
                                            <p:txEl>
                                              <p:pRg st="0" end="0"/>
                                            </p:txEl>
                                          </p:spTgt>
                                        </p:tgtEl>
                                      </p:cBhvr>
                                      <p:to x="100000" y="100000"/>
                                    </p:animScale>
                                    <p:animScale>
                                      <p:cBhvr>
                                        <p:cTn id="17" dur="26">
                                          <p:stCondLst>
                                            <p:cond delay="1642"/>
                                          </p:stCondLst>
                                        </p:cTn>
                                        <p:tgtEl>
                                          <p:spTgt spid="20">
                                            <p:txEl>
                                              <p:pRg st="0" end="0"/>
                                            </p:txEl>
                                          </p:spTgt>
                                        </p:tgtEl>
                                      </p:cBhvr>
                                      <p:to x="100000" y="90000"/>
                                    </p:animScale>
                                    <p:animScale>
                                      <p:cBhvr>
                                        <p:cTn id="18" dur="166" decel="50000">
                                          <p:stCondLst>
                                            <p:cond delay="1668"/>
                                          </p:stCondLst>
                                        </p:cTn>
                                        <p:tgtEl>
                                          <p:spTgt spid="20">
                                            <p:txEl>
                                              <p:pRg st="0" end="0"/>
                                            </p:txEl>
                                          </p:spTgt>
                                        </p:tgtEl>
                                      </p:cBhvr>
                                      <p:to x="100000" y="100000"/>
                                    </p:animScale>
                                    <p:animScale>
                                      <p:cBhvr>
                                        <p:cTn id="19" dur="26">
                                          <p:stCondLst>
                                            <p:cond delay="1808"/>
                                          </p:stCondLst>
                                        </p:cTn>
                                        <p:tgtEl>
                                          <p:spTgt spid="20">
                                            <p:txEl>
                                              <p:pRg st="0" end="0"/>
                                            </p:txEl>
                                          </p:spTgt>
                                        </p:tgtEl>
                                      </p:cBhvr>
                                      <p:to x="100000" y="95000"/>
                                    </p:animScale>
                                    <p:animScale>
                                      <p:cBhvr>
                                        <p:cTn id="20" dur="166" decel="50000">
                                          <p:stCondLst>
                                            <p:cond delay="1834"/>
                                          </p:stCondLst>
                                        </p:cTn>
                                        <p:tgtEl>
                                          <p:spTgt spid="20">
                                            <p:txEl>
                                              <p:pRg st="0" end="0"/>
                                            </p:txEl>
                                          </p:spTgt>
                                        </p:tgtEl>
                                      </p:cBhvr>
                                      <p:to x="100000" y="100000"/>
                                    </p:animScale>
                                  </p:childTnLst>
                                </p:cTn>
                              </p:par>
                            </p:childTnLst>
                          </p:cTn>
                        </p:par>
                      </p:childTnLst>
                    </p:cTn>
                  </p:par>
                  <p:par>
                    <p:cTn id="21" fill="hold" nodeType="clickPar">
                      <p:stCondLst>
                        <p:cond delay="indefinite"/>
                      </p:stCondLst>
                      <p:childTnLst>
                        <p:par>
                          <p:cTn id="22" fill="hold" nodeType="withGroup">
                            <p:stCondLst>
                              <p:cond delay="0"/>
                            </p:stCondLst>
                            <p:childTnLst>
                              <p:par>
                                <p:cTn id="23" presetID="42" presetClass="entr" presetSubtype="0" fill="hold" nodeType="clickEffect">
                                  <p:stCondLst>
                                    <p:cond delay="0"/>
                                  </p:stCondLst>
                                  <p:childTnLst>
                                    <p:set>
                                      <p:cBhvr>
                                        <p:cTn id="24" dur="1" fill="hold">
                                          <p:stCondLst>
                                            <p:cond delay="0"/>
                                          </p:stCondLst>
                                        </p:cTn>
                                        <p:tgtEl>
                                          <p:spTgt spid="20">
                                            <p:txEl>
                                              <p:pRg st="1" end="1"/>
                                            </p:txEl>
                                          </p:spTgt>
                                        </p:tgtEl>
                                        <p:attrNameLst>
                                          <p:attrName>style.visibility</p:attrName>
                                        </p:attrNameLst>
                                      </p:cBhvr>
                                      <p:to>
                                        <p:strVal val="visible"/>
                                      </p:to>
                                    </p:set>
                                    <p:animEffect transition="in" filter="fade">
                                      <p:cBhvr>
                                        <p:cTn id="25" dur="1000"/>
                                        <p:tgtEl>
                                          <p:spTgt spid="20">
                                            <p:txEl>
                                              <p:pRg st="1" end="1"/>
                                            </p:txEl>
                                          </p:spTgt>
                                        </p:tgtEl>
                                      </p:cBhvr>
                                    </p:animEffect>
                                    <p:anim calcmode="lin" valueType="num">
                                      <p:cBhvr>
                                        <p:cTn id="26" dur="1000" fill="hold"/>
                                        <p:tgtEl>
                                          <p:spTgt spid="20">
                                            <p:txEl>
                                              <p:pRg st="1" end="1"/>
                                            </p:txEl>
                                          </p:spTgt>
                                        </p:tgtEl>
                                        <p:attrNameLst>
                                          <p:attrName>ppt_x</p:attrName>
                                        </p:attrNameLst>
                                      </p:cBhvr>
                                      <p:tavLst>
                                        <p:tav tm="0">
                                          <p:val>
                                            <p:strVal val="#ppt_x"/>
                                          </p:val>
                                        </p:tav>
                                        <p:tav tm="100000">
                                          <p:val>
                                            <p:strVal val="#ppt_x"/>
                                          </p:val>
                                        </p:tav>
                                      </p:tavLst>
                                    </p:anim>
                                    <p:anim calcmode="lin" valueType="num">
                                      <p:cBhvr>
                                        <p:cTn id="27" dur="1000" fill="hold"/>
                                        <p:tgtEl>
                                          <p:spTgt spid="20">
                                            <p:txEl>
                                              <p:pRg st="1" end="1"/>
                                            </p:txEl>
                                          </p:spTgt>
                                        </p:tgtEl>
                                        <p:attrNameLst>
                                          <p:attrName>ppt_y</p:attrName>
                                        </p:attrNameLst>
                                      </p:cBhvr>
                                      <p:tavLst>
                                        <p:tav tm="0">
                                          <p:val>
                                            <p:strVal val="#ppt_y+.1"/>
                                          </p:val>
                                        </p:tav>
                                        <p:tav tm="100000">
                                          <p:val>
                                            <p:strVal val="#ppt_y"/>
                                          </p:val>
                                        </p:tav>
                                      </p:tavLst>
                                    </p:anim>
                                  </p:childTnLst>
                                </p:cTn>
                              </p:par>
                              <p:par>
                                <p:cTn id="28" presetID="42" presetClass="entr" presetSubtype="0" fill="hold" nodeType="withEffect">
                                  <p:stCondLst>
                                    <p:cond delay="0"/>
                                  </p:stCondLst>
                                  <p:childTnLst>
                                    <p:set>
                                      <p:cBhvr>
                                        <p:cTn id="29" dur="1" fill="hold">
                                          <p:stCondLst>
                                            <p:cond delay="0"/>
                                          </p:stCondLst>
                                        </p:cTn>
                                        <p:tgtEl>
                                          <p:spTgt spid="20">
                                            <p:txEl>
                                              <p:pRg st="2" end="2"/>
                                            </p:txEl>
                                          </p:spTgt>
                                        </p:tgtEl>
                                        <p:attrNameLst>
                                          <p:attrName>style.visibility</p:attrName>
                                        </p:attrNameLst>
                                      </p:cBhvr>
                                      <p:to>
                                        <p:strVal val="visible"/>
                                      </p:to>
                                    </p:set>
                                    <p:animEffect transition="in" filter="fade">
                                      <p:cBhvr>
                                        <p:cTn id="30" dur="1000"/>
                                        <p:tgtEl>
                                          <p:spTgt spid="20">
                                            <p:txEl>
                                              <p:pRg st="2" end="2"/>
                                            </p:txEl>
                                          </p:spTgt>
                                        </p:tgtEl>
                                      </p:cBhvr>
                                    </p:animEffect>
                                    <p:anim calcmode="lin" valueType="num">
                                      <p:cBhvr>
                                        <p:cTn id="31" dur="1000" fill="hold"/>
                                        <p:tgtEl>
                                          <p:spTgt spid="20">
                                            <p:txEl>
                                              <p:pRg st="2" end="2"/>
                                            </p:txEl>
                                          </p:spTgt>
                                        </p:tgtEl>
                                        <p:attrNameLst>
                                          <p:attrName>ppt_x</p:attrName>
                                        </p:attrNameLst>
                                      </p:cBhvr>
                                      <p:tavLst>
                                        <p:tav tm="0">
                                          <p:val>
                                            <p:strVal val="#ppt_x"/>
                                          </p:val>
                                        </p:tav>
                                        <p:tav tm="100000">
                                          <p:val>
                                            <p:strVal val="#ppt_x"/>
                                          </p:val>
                                        </p:tav>
                                      </p:tavLst>
                                    </p:anim>
                                    <p:anim calcmode="lin" valueType="num">
                                      <p:cBhvr>
                                        <p:cTn id="32" dur="1000" fill="hold"/>
                                        <p:tgtEl>
                                          <p:spTgt spid="20">
                                            <p:txEl>
                                              <p:pRg st="2" end="2"/>
                                            </p:txEl>
                                          </p:spTgt>
                                        </p:tgtEl>
                                        <p:attrNameLst>
                                          <p:attrName>ppt_y</p:attrName>
                                        </p:attrNameLst>
                                      </p:cBhvr>
                                      <p:tavLst>
                                        <p:tav tm="0">
                                          <p:val>
                                            <p:strVal val="#ppt_y+.1"/>
                                          </p:val>
                                        </p:tav>
                                        <p:tav tm="100000">
                                          <p:val>
                                            <p:strVal val="#ppt_y"/>
                                          </p:val>
                                        </p:tav>
                                      </p:tavLst>
                                    </p:anim>
                                  </p:childTnLst>
                                </p:cTn>
                              </p:par>
                              <p:par>
                                <p:cTn id="33" presetID="42" presetClass="entr" presetSubtype="0" fill="hold" nodeType="withEffect">
                                  <p:stCondLst>
                                    <p:cond delay="0"/>
                                  </p:stCondLst>
                                  <p:childTnLst>
                                    <p:set>
                                      <p:cBhvr>
                                        <p:cTn id="34" dur="1" fill="hold">
                                          <p:stCondLst>
                                            <p:cond delay="0"/>
                                          </p:stCondLst>
                                        </p:cTn>
                                        <p:tgtEl>
                                          <p:spTgt spid="20">
                                            <p:txEl>
                                              <p:pRg st="3" end="3"/>
                                            </p:txEl>
                                          </p:spTgt>
                                        </p:tgtEl>
                                        <p:attrNameLst>
                                          <p:attrName>style.visibility</p:attrName>
                                        </p:attrNameLst>
                                      </p:cBhvr>
                                      <p:to>
                                        <p:strVal val="visible"/>
                                      </p:to>
                                    </p:set>
                                    <p:animEffect transition="in" filter="fade">
                                      <p:cBhvr>
                                        <p:cTn id="35" dur="1000"/>
                                        <p:tgtEl>
                                          <p:spTgt spid="20">
                                            <p:txEl>
                                              <p:pRg st="3" end="3"/>
                                            </p:txEl>
                                          </p:spTgt>
                                        </p:tgtEl>
                                      </p:cBhvr>
                                    </p:animEffect>
                                    <p:anim calcmode="lin" valueType="num">
                                      <p:cBhvr>
                                        <p:cTn id="36" dur="1000" fill="hold"/>
                                        <p:tgtEl>
                                          <p:spTgt spid="20">
                                            <p:txEl>
                                              <p:pRg st="3" end="3"/>
                                            </p:txEl>
                                          </p:spTgt>
                                        </p:tgtEl>
                                        <p:attrNameLst>
                                          <p:attrName>ppt_x</p:attrName>
                                        </p:attrNameLst>
                                      </p:cBhvr>
                                      <p:tavLst>
                                        <p:tav tm="0">
                                          <p:val>
                                            <p:strVal val="#ppt_x"/>
                                          </p:val>
                                        </p:tav>
                                        <p:tav tm="100000">
                                          <p:val>
                                            <p:strVal val="#ppt_x"/>
                                          </p:val>
                                        </p:tav>
                                      </p:tavLst>
                                    </p:anim>
                                    <p:anim calcmode="lin" valueType="num">
                                      <p:cBhvr>
                                        <p:cTn id="37" dur="1000" fill="hold"/>
                                        <p:tgtEl>
                                          <p:spTgt spid="20">
                                            <p:txEl>
                                              <p:pRg st="3" end="3"/>
                                            </p:txEl>
                                          </p:spTgt>
                                        </p:tgtEl>
                                        <p:attrNameLst>
                                          <p:attrName>ppt_y</p:attrName>
                                        </p:attrNameLst>
                                      </p:cBhvr>
                                      <p:tavLst>
                                        <p:tav tm="0">
                                          <p:val>
                                            <p:strVal val="#ppt_y+.1"/>
                                          </p:val>
                                        </p:tav>
                                        <p:tav tm="100000">
                                          <p:val>
                                            <p:strVal val="#ppt_y"/>
                                          </p:val>
                                        </p:tav>
                                      </p:tavLst>
                                    </p:anim>
                                  </p:childTnLst>
                                </p:cTn>
                              </p:par>
                              <p:par>
                                <p:cTn id="38" presetID="42" presetClass="entr" presetSubtype="0" fill="hold" nodeType="withEffect">
                                  <p:stCondLst>
                                    <p:cond delay="0"/>
                                  </p:stCondLst>
                                  <p:childTnLst>
                                    <p:set>
                                      <p:cBhvr>
                                        <p:cTn id="39" dur="1" fill="hold">
                                          <p:stCondLst>
                                            <p:cond delay="0"/>
                                          </p:stCondLst>
                                        </p:cTn>
                                        <p:tgtEl>
                                          <p:spTgt spid="20">
                                            <p:txEl>
                                              <p:pRg st="4" end="4"/>
                                            </p:txEl>
                                          </p:spTgt>
                                        </p:tgtEl>
                                        <p:attrNameLst>
                                          <p:attrName>style.visibility</p:attrName>
                                        </p:attrNameLst>
                                      </p:cBhvr>
                                      <p:to>
                                        <p:strVal val="visible"/>
                                      </p:to>
                                    </p:set>
                                    <p:animEffect transition="in" filter="fade">
                                      <p:cBhvr>
                                        <p:cTn id="40" dur="1000"/>
                                        <p:tgtEl>
                                          <p:spTgt spid="20">
                                            <p:txEl>
                                              <p:pRg st="4" end="4"/>
                                            </p:txEl>
                                          </p:spTgt>
                                        </p:tgtEl>
                                      </p:cBhvr>
                                    </p:animEffect>
                                    <p:anim calcmode="lin" valueType="num">
                                      <p:cBhvr>
                                        <p:cTn id="41" dur="1000" fill="hold"/>
                                        <p:tgtEl>
                                          <p:spTgt spid="20">
                                            <p:txEl>
                                              <p:pRg st="4" end="4"/>
                                            </p:txEl>
                                          </p:spTgt>
                                        </p:tgtEl>
                                        <p:attrNameLst>
                                          <p:attrName>ppt_x</p:attrName>
                                        </p:attrNameLst>
                                      </p:cBhvr>
                                      <p:tavLst>
                                        <p:tav tm="0">
                                          <p:val>
                                            <p:strVal val="#ppt_x"/>
                                          </p:val>
                                        </p:tav>
                                        <p:tav tm="100000">
                                          <p:val>
                                            <p:strVal val="#ppt_x"/>
                                          </p:val>
                                        </p:tav>
                                      </p:tavLst>
                                    </p:anim>
                                    <p:anim calcmode="lin" valueType="num">
                                      <p:cBhvr>
                                        <p:cTn id="42" dur="1000" fill="hold"/>
                                        <p:tgtEl>
                                          <p:spTgt spid="20">
                                            <p:txEl>
                                              <p:pRg st="4" end="4"/>
                                            </p:txEl>
                                          </p:spTgt>
                                        </p:tgtEl>
                                        <p:attrNameLst>
                                          <p:attrName>ppt_y</p:attrName>
                                        </p:attrNameLst>
                                      </p:cBhvr>
                                      <p:tavLst>
                                        <p:tav tm="0">
                                          <p:val>
                                            <p:strVal val="#ppt_y+.1"/>
                                          </p:val>
                                        </p:tav>
                                        <p:tav tm="100000">
                                          <p:val>
                                            <p:strVal val="#ppt_y"/>
                                          </p:val>
                                        </p:tav>
                                      </p:tavLst>
                                    </p:anim>
                                  </p:childTnLst>
                                </p:cTn>
                              </p:par>
                              <p:par>
                                <p:cTn id="43" presetID="42" presetClass="entr" presetSubtype="0" fill="hold" nodeType="withEffect">
                                  <p:stCondLst>
                                    <p:cond delay="0"/>
                                  </p:stCondLst>
                                  <p:childTnLst>
                                    <p:set>
                                      <p:cBhvr>
                                        <p:cTn id="44" dur="1" fill="hold">
                                          <p:stCondLst>
                                            <p:cond delay="0"/>
                                          </p:stCondLst>
                                        </p:cTn>
                                        <p:tgtEl>
                                          <p:spTgt spid="20">
                                            <p:txEl>
                                              <p:pRg st="5" end="5"/>
                                            </p:txEl>
                                          </p:spTgt>
                                        </p:tgtEl>
                                        <p:attrNameLst>
                                          <p:attrName>style.visibility</p:attrName>
                                        </p:attrNameLst>
                                      </p:cBhvr>
                                      <p:to>
                                        <p:strVal val="visible"/>
                                      </p:to>
                                    </p:set>
                                    <p:animEffect transition="in" filter="fade">
                                      <p:cBhvr>
                                        <p:cTn id="45" dur="1000"/>
                                        <p:tgtEl>
                                          <p:spTgt spid="20">
                                            <p:txEl>
                                              <p:pRg st="5" end="5"/>
                                            </p:txEl>
                                          </p:spTgt>
                                        </p:tgtEl>
                                      </p:cBhvr>
                                    </p:animEffect>
                                    <p:anim calcmode="lin" valueType="num">
                                      <p:cBhvr>
                                        <p:cTn id="46" dur="1000" fill="hold"/>
                                        <p:tgtEl>
                                          <p:spTgt spid="20">
                                            <p:txEl>
                                              <p:pRg st="5" end="5"/>
                                            </p:txEl>
                                          </p:spTgt>
                                        </p:tgtEl>
                                        <p:attrNameLst>
                                          <p:attrName>ppt_x</p:attrName>
                                        </p:attrNameLst>
                                      </p:cBhvr>
                                      <p:tavLst>
                                        <p:tav tm="0">
                                          <p:val>
                                            <p:strVal val="#ppt_x"/>
                                          </p:val>
                                        </p:tav>
                                        <p:tav tm="100000">
                                          <p:val>
                                            <p:strVal val="#ppt_x"/>
                                          </p:val>
                                        </p:tav>
                                      </p:tavLst>
                                    </p:anim>
                                    <p:anim calcmode="lin" valueType="num">
                                      <p:cBhvr>
                                        <p:cTn id="47" dur="1000" fill="hold"/>
                                        <p:tgtEl>
                                          <p:spTgt spid="20">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2">
            <a:extLst>
              <a:ext uri="{FF2B5EF4-FFF2-40B4-BE49-F238E27FC236}">
                <a16:creationId xmlns:a16="http://schemas.microsoft.com/office/drawing/2014/main" id="{AF126258-5CDC-4F36-A4EE-E9BDFEA5633D}"/>
              </a:ext>
            </a:extLst>
          </p:cNvPr>
          <p:cNvSpPr>
            <a:spLocks noGrp="1" noChangeArrowheads="1"/>
          </p:cNvSpPr>
          <p:nvPr>
            <p:ph type="title"/>
          </p:nvPr>
        </p:nvSpPr>
        <p:spPr/>
        <p:txBody>
          <a:bodyPr/>
          <a:lstStyle/>
          <a:p>
            <a:pPr eaLnBrk="1" hangingPunct="1">
              <a:defRPr/>
            </a:pPr>
            <a:r>
              <a:rPr lang="en-US" altLang="en-US" dirty="0"/>
              <a:t>2. Giới thiệu về công nghệ thiết kế website</a:t>
            </a:r>
          </a:p>
        </p:txBody>
      </p:sp>
      <p:grpSp>
        <p:nvGrpSpPr>
          <p:cNvPr id="10243" name="Group 3">
            <a:extLst>
              <a:ext uri="{FF2B5EF4-FFF2-40B4-BE49-F238E27FC236}">
                <a16:creationId xmlns:a16="http://schemas.microsoft.com/office/drawing/2014/main" id="{8A577789-CFE8-422D-B024-CF79301B5A51}"/>
              </a:ext>
            </a:extLst>
          </p:cNvPr>
          <p:cNvGrpSpPr>
            <a:grpSpLocks/>
          </p:cNvGrpSpPr>
          <p:nvPr/>
        </p:nvGrpSpPr>
        <p:grpSpPr bwMode="auto">
          <a:xfrm>
            <a:off x="1492250" y="3711575"/>
            <a:ext cx="4203700" cy="2020888"/>
            <a:chOff x="1127" y="2375"/>
            <a:chExt cx="2339" cy="1124"/>
          </a:xfrm>
        </p:grpSpPr>
        <p:sp>
          <p:nvSpPr>
            <p:cNvPr id="8208" name="Text Box 15">
              <a:extLst>
                <a:ext uri="{FF2B5EF4-FFF2-40B4-BE49-F238E27FC236}">
                  <a16:creationId xmlns:a16="http://schemas.microsoft.com/office/drawing/2014/main" id="{B0F637A5-00F4-4DEA-9812-41A818DE6931}"/>
                </a:ext>
              </a:extLst>
            </p:cNvPr>
            <p:cNvSpPr txBox="1">
              <a:spLocks noChangeArrowheads="1"/>
            </p:cNvSpPr>
            <p:nvPr/>
          </p:nvSpPr>
          <p:spPr bwMode="gray">
            <a:xfrm>
              <a:off x="1127" y="2375"/>
              <a:ext cx="417" cy="2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5817" dir="2708076" algn="ctr" rotWithShape="0">
                      <a:schemeClr val="bg2">
                        <a:alpha val="74998"/>
                      </a:schemeClr>
                    </a:outerShdw>
                  </a:effectLst>
                </a14:hiddenEffects>
              </a:ext>
            </a:extLst>
          </p:spPr>
          <p:txBody>
            <a:bodyPr wrap="none">
              <a:spAutoFit/>
            </a:bodyPr>
            <a:lstStyle>
              <a:lvl1pPr>
                <a:spcBef>
                  <a:spcPct val="20000"/>
                </a:spcBef>
                <a:buClr>
                  <a:schemeClr val="tx2"/>
                </a:buClr>
                <a:buFont typeface="Wingdings" charset="2"/>
                <a:buChar char="§"/>
                <a:defRPr sz="2800">
                  <a:solidFill>
                    <a:schemeClr val="tx1"/>
                  </a:solidFill>
                  <a:latin typeface="Arial" charset="0"/>
                </a:defRPr>
              </a:lvl1pPr>
              <a:lvl2pPr marL="742950" indent="-285750">
                <a:spcBef>
                  <a:spcPct val="20000"/>
                </a:spcBef>
                <a:buClr>
                  <a:schemeClr val="accent1"/>
                </a:buClr>
                <a:buFont typeface="Wingdings" charset="2"/>
                <a:buChar char="§"/>
                <a:defRPr sz="2400">
                  <a:solidFill>
                    <a:schemeClr val="tx1"/>
                  </a:solidFill>
                  <a:latin typeface="Arial" charset="0"/>
                </a:defRPr>
              </a:lvl2pPr>
              <a:lvl3pPr marL="1143000" indent="-228600">
                <a:spcBef>
                  <a:spcPct val="20000"/>
                </a:spcBef>
                <a:buClr>
                  <a:schemeClr val="tx1"/>
                </a:buClr>
                <a:buChar char="•"/>
                <a:defRPr sz="2000">
                  <a:solidFill>
                    <a:schemeClr val="tx1"/>
                  </a:solidFill>
                  <a:latin typeface="Arial" charset="0"/>
                </a:defRPr>
              </a:lvl3pPr>
              <a:lvl4pPr marL="1600200" indent="-228600">
                <a:spcBef>
                  <a:spcPct val="20000"/>
                </a:spcBef>
                <a:buChar char="–"/>
                <a:defRPr>
                  <a:solidFill>
                    <a:schemeClr val="tx1"/>
                  </a:solidFill>
                  <a:latin typeface="Arial" charset="0"/>
                </a:defRPr>
              </a:lvl4pPr>
              <a:lvl5pPr marL="2057400" indent="-228600">
                <a:spcBef>
                  <a:spcPct val="20000"/>
                </a:spcBef>
                <a:buChar char="»"/>
                <a:defRPr>
                  <a:solidFill>
                    <a:schemeClr val="tx1"/>
                  </a:solidFill>
                  <a:latin typeface="Arial" charset="0"/>
                </a:defRPr>
              </a:lvl5pPr>
              <a:lvl6pPr marL="2514600" indent="-228600" eaLnBrk="0" fontAlgn="base" hangingPunct="0">
                <a:spcBef>
                  <a:spcPct val="20000"/>
                </a:spcBef>
                <a:spcAft>
                  <a:spcPct val="0"/>
                </a:spcAft>
                <a:buChar char="»"/>
                <a:defRPr>
                  <a:solidFill>
                    <a:schemeClr val="tx1"/>
                  </a:solidFill>
                  <a:latin typeface="Arial" charset="0"/>
                </a:defRPr>
              </a:lvl6pPr>
              <a:lvl7pPr marL="2971800" indent="-228600" eaLnBrk="0" fontAlgn="base" hangingPunct="0">
                <a:spcBef>
                  <a:spcPct val="20000"/>
                </a:spcBef>
                <a:spcAft>
                  <a:spcPct val="0"/>
                </a:spcAft>
                <a:buChar char="»"/>
                <a:defRPr>
                  <a:solidFill>
                    <a:schemeClr val="tx1"/>
                  </a:solidFill>
                  <a:latin typeface="Arial" charset="0"/>
                </a:defRPr>
              </a:lvl7pPr>
              <a:lvl8pPr marL="3429000" indent="-228600" eaLnBrk="0" fontAlgn="base" hangingPunct="0">
                <a:spcBef>
                  <a:spcPct val="20000"/>
                </a:spcBef>
                <a:spcAft>
                  <a:spcPct val="0"/>
                </a:spcAft>
                <a:buChar char="»"/>
                <a:defRPr>
                  <a:solidFill>
                    <a:schemeClr val="tx1"/>
                  </a:solidFill>
                  <a:latin typeface="Arial" charset="0"/>
                </a:defRPr>
              </a:lvl8pPr>
              <a:lvl9pPr marL="3886200" indent="-228600" eaLnBrk="0" fontAlgn="base" hangingPunct="0">
                <a:spcBef>
                  <a:spcPct val="20000"/>
                </a:spcBef>
                <a:spcAft>
                  <a:spcPct val="0"/>
                </a:spcAft>
                <a:buChar char="»"/>
                <a:defRPr>
                  <a:solidFill>
                    <a:schemeClr val="tx1"/>
                  </a:solidFill>
                  <a:latin typeface="Arial" charset="0"/>
                </a:defRPr>
              </a:lvl9pPr>
            </a:lstStyle>
            <a:p>
              <a:pPr>
                <a:spcBef>
                  <a:spcPct val="0"/>
                </a:spcBef>
                <a:buClrTx/>
                <a:buFontTx/>
                <a:buNone/>
                <a:defRPr/>
              </a:pPr>
              <a:r>
                <a:rPr lang="en-US" altLang="en-US" sz="1800" b="1">
                  <a:solidFill>
                    <a:schemeClr val="bg1"/>
                  </a:solidFill>
                  <a:latin typeface="Verdana" charset="0"/>
                </a:rPr>
                <a:t>Text</a:t>
              </a:r>
            </a:p>
          </p:txBody>
        </p:sp>
        <p:sp>
          <p:nvSpPr>
            <p:cNvPr id="8211" name="Text Box 18">
              <a:extLst>
                <a:ext uri="{FF2B5EF4-FFF2-40B4-BE49-F238E27FC236}">
                  <a16:creationId xmlns:a16="http://schemas.microsoft.com/office/drawing/2014/main" id="{A01EFC0B-2531-41F1-B4F7-DB71C16EE8F7}"/>
                </a:ext>
              </a:extLst>
            </p:cNvPr>
            <p:cNvSpPr txBox="1">
              <a:spLocks noChangeArrowheads="1"/>
            </p:cNvSpPr>
            <p:nvPr/>
          </p:nvSpPr>
          <p:spPr bwMode="gray">
            <a:xfrm>
              <a:off x="3219" y="2956"/>
              <a:ext cx="247" cy="3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5817" dir="2708076" algn="ctr" rotWithShape="0">
                      <a:schemeClr val="bg2">
                        <a:alpha val="74998"/>
                      </a:schemeClr>
                    </a:outerShdw>
                  </a:effectLst>
                </a14:hiddenEffects>
              </a:ext>
            </a:extLst>
          </p:spPr>
          <p:txBody>
            <a:bodyPr wrap="none">
              <a:spAutoFit/>
            </a:bodyPr>
            <a:lstStyle>
              <a:lvl1pPr>
                <a:spcBef>
                  <a:spcPct val="20000"/>
                </a:spcBef>
                <a:buClr>
                  <a:schemeClr val="tx2"/>
                </a:buClr>
                <a:buFont typeface="Wingdings" charset="2"/>
                <a:buChar char="§"/>
                <a:defRPr sz="2800">
                  <a:solidFill>
                    <a:schemeClr val="tx1"/>
                  </a:solidFill>
                  <a:latin typeface="Arial" charset="0"/>
                </a:defRPr>
              </a:lvl1pPr>
              <a:lvl2pPr marL="742950" indent="-285750">
                <a:spcBef>
                  <a:spcPct val="20000"/>
                </a:spcBef>
                <a:buClr>
                  <a:schemeClr val="accent1"/>
                </a:buClr>
                <a:buFont typeface="Wingdings" charset="2"/>
                <a:buChar char="§"/>
                <a:defRPr sz="2400">
                  <a:solidFill>
                    <a:schemeClr val="tx1"/>
                  </a:solidFill>
                  <a:latin typeface="Arial" charset="0"/>
                </a:defRPr>
              </a:lvl2pPr>
              <a:lvl3pPr marL="1143000" indent="-228600">
                <a:spcBef>
                  <a:spcPct val="20000"/>
                </a:spcBef>
                <a:buClr>
                  <a:schemeClr val="tx1"/>
                </a:buClr>
                <a:buChar char="•"/>
                <a:defRPr sz="2000">
                  <a:solidFill>
                    <a:schemeClr val="tx1"/>
                  </a:solidFill>
                  <a:latin typeface="Arial" charset="0"/>
                </a:defRPr>
              </a:lvl3pPr>
              <a:lvl4pPr marL="1600200" indent="-228600">
                <a:spcBef>
                  <a:spcPct val="20000"/>
                </a:spcBef>
                <a:buChar char="–"/>
                <a:defRPr>
                  <a:solidFill>
                    <a:schemeClr val="tx1"/>
                  </a:solidFill>
                  <a:latin typeface="Arial" charset="0"/>
                </a:defRPr>
              </a:lvl4pPr>
              <a:lvl5pPr marL="2057400" indent="-228600">
                <a:spcBef>
                  <a:spcPct val="20000"/>
                </a:spcBef>
                <a:buChar char="»"/>
                <a:defRPr>
                  <a:solidFill>
                    <a:schemeClr val="tx1"/>
                  </a:solidFill>
                  <a:latin typeface="Arial" charset="0"/>
                </a:defRPr>
              </a:lvl5pPr>
              <a:lvl6pPr marL="2514600" indent="-228600" eaLnBrk="0" fontAlgn="base" hangingPunct="0">
                <a:spcBef>
                  <a:spcPct val="20000"/>
                </a:spcBef>
                <a:spcAft>
                  <a:spcPct val="0"/>
                </a:spcAft>
                <a:buChar char="»"/>
                <a:defRPr>
                  <a:solidFill>
                    <a:schemeClr val="tx1"/>
                  </a:solidFill>
                  <a:latin typeface="Arial" charset="0"/>
                </a:defRPr>
              </a:lvl6pPr>
              <a:lvl7pPr marL="2971800" indent="-228600" eaLnBrk="0" fontAlgn="base" hangingPunct="0">
                <a:spcBef>
                  <a:spcPct val="20000"/>
                </a:spcBef>
                <a:spcAft>
                  <a:spcPct val="0"/>
                </a:spcAft>
                <a:buChar char="»"/>
                <a:defRPr>
                  <a:solidFill>
                    <a:schemeClr val="tx1"/>
                  </a:solidFill>
                  <a:latin typeface="Arial" charset="0"/>
                </a:defRPr>
              </a:lvl7pPr>
              <a:lvl8pPr marL="3429000" indent="-228600" eaLnBrk="0" fontAlgn="base" hangingPunct="0">
                <a:spcBef>
                  <a:spcPct val="20000"/>
                </a:spcBef>
                <a:spcAft>
                  <a:spcPct val="0"/>
                </a:spcAft>
                <a:buChar char="»"/>
                <a:defRPr>
                  <a:solidFill>
                    <a:schemeClr val="tx1"/>
                  </a:solidFill>
                  <a:latin typeface="Arial" charset="0"/>
                </a:defRPr>
              </a:lvl8pPr>
              <a:lvl9pPr marL="3886200" indent="-228600" eaLnBrk="0" fontAlgn="base" hangingPunct="0">
                <a:spcBef>
                  <a:spcPct val="20000"/>
                </a:spcBef>
                <a:spcAft>
                  <a:spcPct val="0"/>
                </a:spcAft>
                <a:buChar char="»"/>
                <a:defRPr>
                  <a:solidFill>
                    <a:schemeClr val="tx1"/>
                  </a:solidFill>
                  <a:latin typeface="Arial" charset="0"/>
                </a:defRPr>
              </a:lvl9pPr>
            </a:lstStyle>
            <a:p>
              <a:pPr>
                <a:spcBef>
                  <a:spcPct val="0"/>
                </a:spcBef>
                <a:buClrTx/>
                <a:buFontTx/>
                <a:buNone/>
                <a:defRPr/>
              </a:pPr>
              <a:r>
                <a:rPr lang="en-US" altLang="en-US" sz="1800" b="1" dirty="0">
                  <a:solidFill>
                    <a:schemeClr val="bg1"/>
                  </a:solidFill>
                  <a:latin typeface="Verdana" charset="0"/>
                </a:rPr>
                <a:t>T</a:t>
              </a:r>
            </a:p>
            <a:p>
              <a:pPr>
                <a:spcBef>
                  <a:spcPct val="0"/>
                </a:spcBef>
                <a:buClrTx/>
                <a:buFontTx/>
                <a:buNone/>
                <a:defRPr/>
              </a:pPr>
              <a:r>
                <a:rPr lang="en-US" altLang="en-US" sz="1800" b="1" dirty="0">
                  <a:solidFill>
                    <a:schemeClr val="bg1"/>
                  </a:solidFill>
                  <a:latin typeface="Verdana" charset="0"/>
                </a:rPr>
                <a:t>xt</a:t>
              </a:r>
            </a:p>
          </p:txBody>
        </p:sp>
        <p:sp>
          <p:nvSpPr>
            <p:cNvPr id="8212" name="Text Box 19">
              <a:extLst>
                <a:ext uri="{FF2B5EF4-FFF2-40B4-BE49-F238E27FC236}">
                  <a16:creationId xmlns:a16="http://schemas.microsoft.com/office/drawing/2014/main" id="{693CCE3E-6B8F-44A6-BD31-E8907023B569}"/>
                </a:ext>
              </a:extLst>
            </p:cNvPr>
            <p:cNvSpPr txBox="1">
              <a:spLocks noChangeArrowheads="1"/>
            </p:cNvSpPr>
            <p:nvPr/>
          </p:nvSpPr>
          <p:spPr bwMode="gray">
            <a:xfrm>
              <a:off x="1638" y="3295"/>
              <a:ext cx="417" cy="2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5817" dir="2708076" algn="ctr" rotWithShape="0">
                      <a:schemeClr val="bg2">
                        <a:alpha val="74998"/>
                      </a:schemeClr>
                    </a:outerShdw>
                  </a:effectLst>
                </a14:hiddenEffects>
              </a:ext>
            </a:extLst>
          </p:spPr>
          <p:txBody>
            <a:bodyPr wrap="none">
              <a:spAutoFit/>
            </a:bodyPr>
            <a:lstStyle>
              <a:lvl1pPr>
                <a:spcBef>
                  <a:spcPct val="20000"/>
                </a:spcBef>
                <a:buClr>
                  <a:schemeClr val="tx2"/>
                </a:buClr>
                <a:buFont typeface="Wingdings" charset="2"/>
                <a:buChar char="§"/>
                <a:defRPr sz="2800">
                  <a:solidFill>
                    <a:schemeClr val="tx1"/>
                  </a:solidFill>
                  <a:latin typeface="Arial" charset="0"/>
                </a:defRPr>
              </a:lvl1pPr>
              <a:lvl2pPr marL="742950" indent="-285750">
                <a:spcBef>
                  <a:spcPct val="20000"/>
                </a:spcBef>
                <a:buClr>
                  <a:schemeClr val="accent1"/>
                </a:buClr>
                <a:buFont typeface="Wingdings" charset="2"/>
                <a:buChar char="§"/>
                <a:defRPr sz="2400">
                  <a:solidFill>
                    <a:schemeClr val="tx1"/>
                  </a:solidFill>
                  <a:latin typeface="Arial" charset="0"/>
                </a:defRPr>
              </a:lvl2pPr>
              <a:lvl3pPr marL="1143000" indent="-228600">
                <a:spcBef>
                  <a:spcPct val="20000"/>
                </a:spcBef>
                <a:buClr>
                  <a:schemeClr val="tx1"/>
                </a:buClr>
                <a:buChar char="•"/>
                <a:defRPr sz="2000">
                  <a:solidFill>
                    <a:schemeClr val="tx1"/>
                  </a:solidFill>
                  <a:latin typeface="Arial" charset="0"/>
                </a:defRPr>
              </a:lvl3pPr>
              <a:lvl4pPr marL="1600200" indent="-228600">
                <a:spcBef>
                  <a:spcPct val="20000"/>
                </a:spcBef>
                <a:buChar char="–"/>
                <a:defRPr>
                  <a:solidFill>
                    <a:schemeClr val="tx1"/>
                  </a:solidFill>
                  <a:latin typeface="Arial" charset="0"/>
                </a:defRPr>
              </a:lvl4pPr>
              <a:lvl5pPr marL="2057400" indent="-228600">
                <a:spcBef>
                  <a:spcPct val="20000"/>
                </a:spcBef>
                <a:buChar char="»"/>
                <a:defRPr>
                  <a:solidFill>
                    <a:schemeClr val="tx1"/>
                  </a:solidFill>
                  <a:latin typeface="Arial" charset="0"/>
                </a:defRPr>
              </a:lvl5pPr>
              <a:lvl6pPr marL="2514600" indent="-228600" eaLnBrk="0" fontAlgn="base" hangingPunct="0">
                <a:spcBef>
                  <a:spcPct val="20000"/>
                </a:spcBef>
                <a:spcAft>
                  <a:spcPct val="0"/>
                </a:spcAft>
                <a:buChar char="»"/>
                <a:defRPr>
                  <a:solidFill>
                    <a:schemeClr val="tx1"/>
                  </a:solidFill>
                  <a:latin typeface="Arial" charset="0"/>
                </a:defRPr>
              </a:lvl6pPr>
              <a:lvl7pPr marL="2971800" indent="-228600" eaLnBrk="0" fontAlgn="base" hangingPunct="0">
                <a:spcBef>
                  <a:spcPct val="20000"/>
                </a:spcBef>
                <a:spcAft>
                  <a:spcPct val="0"/>
                </a:spcAft>
                <a:buChar char="»"/>
                <a:defRPr>
                  <a:solidFill>
                    <a:schemeClr val="tx1"/>
                  </a:solidFill>
                  <a:latin typeface="Arial" charset="0"/>
                </a:defRPr>
              </a:lvl7pPr>
              <a:lvl8pPr marL="3429000" indent="-228600" eaLnBrk="0" fontAlgn="base" hangingPunct="0">
                <a:spcBef>
                  <a:spcPct val="20000"/>
                </a:spcBef>
                <a:spcAft>
                  <a:spcPct val="0"/>
                </a:spcAft>
                <a:buChar char="»"/>
                <a:defRPr>
                  <a:solidFill>
                    <a:schemeClr val="tx1"/>
                  </a:solidFill>
                  <a:latin typeface="Arial" charset="0"/>
                </a:defRPr>
              </a:lvl8pPr>
              <a:lvl9pPr marL="3886200" indent="-228600" eaLnBrk="0" fontAlgn="base" hangingPunct="0">
                <a:spcBef>
                  <a:spcPct val="20000"/>
                </a:spcBef>
                <a:spcAft>
                  <a:spcPct val="0"/>
                </a:spcAft>
                <a:buChar char="»"/>
                <a:defRPr>
                  <a:solidFill>
                    <a:schemeClr val="tx1"/>
                  </a:solidFill>
                  <a:latin typeface="Arial" charset="0"/>
                </a:defRPr>
              </a:lvl9pPr>
            </a:lstStyle>
            <a:p>
              <a:pPr>
                <a:spcBef>
                  <a:spcPct val="0"/>
                </a:spcBef>
                <a:buClrTx/>
                <a:buFontTx/>
                <a:buNone/>
                <a:defRPr/>
              </a:pPr>
              <a:r>
                <a:rPr lang="en-US" altLang="en-US" sz="1800" b="1">
                  <a:solidFill>
                    <a:schemeClr val="bg1"/>
                  </a:solidFill>
                  <a:latin typeface="Verdana" charset="0"/>
                </a:rPr>
                <a:t>Text</a:t>
              </a:r>
            </a:p>
          </p:txBody>
        </p:sp>
      </p:grpSp>
      <p:pic>
        <p:nvPicPr>
          <p:cNvPr id="2" name="Picture 1">
            <a:extLst>
              <a:ext uri="{FF2B5EF4-FFF2-40B4-BE49-F238E27FC236}">
                <a16:creationId xmlns:a16="http://schemas.microsoft.com/office/drawing/2014/main" id="{DC2413EF-FCB6-4DF6-98C0-5AD3C98A2DF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79388" y="1268413"/>
            <a:ext cx="8939212" cy="4999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Footer Placeholder 4">
            <a:extLst>
              <a:ext uri="{FF2B5EF4-FFF2-40B4-BE49-F238E27FC236}">
                <a16:creationId xmlns:a16="http://schemas.microsoft.com/office/drawing/2014/main" id="{C0EEAF27-F7B6-478D-9705-91B349BD89AF}"/>
              </a:ext>
            </a:extLst>
          </p:cNvPr>
          <p:cNvSpPr>
            <a:spLocks noGrp="1"/>
          </p:cNvSpPr>
          <p:nvPr>
            <p:ph type="ftr" sz="quarter" idx="11"/>
          </p:nvPr>
        </p:nvSpPr>
        <p:spPr>
          <a:xfrm>
            <a:off x="6502071" y="6370638"/>
            <a:ext cx="2111375" cy="265112"/>
          </a:xfrm>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spcBef>
                <a:spcPct val="20000"/>
              </a:spcBef>
              <a:buClr>
                <a:schemeClr val="tx2"/>
              </a:buClr>
              <a:buFont typeface="Wingdings" charset="2"/>
              <a:buChar char="§"/>
              <a:defRPr sz="2800">
                <a:solidFill>
                  <a:schemeClr val="tx1"/>
                </a:solidFill>
                <a:latin typeface="Arial" charset="0"/>
              </a:defRPr>
            </a:lvl1pPr>
            <a:lvl2pPr marL="742950" indent="-285750">
              <a:spcBef>
                <a:spcPct val="20000"/>
              </a:spcBef>
              <a:buClr>
                <a:schemeClr val="accent1"/>
              </a:buClr>
              <a:buFont typeface="Wingdings" charset="2"/>
              <a:buChar char="§"/>
              <a:defRPr sz="2400">
                <a:solidFill>
                  <a:schemeClr val="tx1"/>
                </a:solidFill>
                <a:latin typeface="Arial" charset="0"/>
              </a:defRPr>
            </a:lvl2pPr>
            <a:lvl3pPr marL="1143000" indent="-228600">
              <a:spcBef>
                <a:spcPct val="20000"/>
              </a:spcBef>
              <a:buClr>
                <a:schemeClr val="tx1"/>
              </a:buClr>
              <a:buChar char="•"/>
              <a:defRPr sz="2000">
                <a:solidFill>
                  <a:schemeClr val="tx1"/>
                </a:solidFill>
                <a:latin typeface="Arial" charset="0"/>
              </a:defRPr>
            </a:lvl3pPr>
            <a:lvl4pPr marL="1600200" indent="-228600">
              <a:spcBef>
                <a:spcPct val="20000"/>
              </a:spcBef>
              <a:buChar char="–"/>
              <a:defRPr>
                <a:solidFill>
                  <a:schemeClr val="tx1"/>
                </a:solidFill>
                <a:latin typeface="Arial" charset="0"/>
              </a:defRPr>
            </a:lvl4pPr>
            <a:lvl5pPr marL="2057400" indent="-228600">
              <a:spcBef>
                <a:spcPct val="20000"/>
              </a:spcBef>
              <a:buChar char="»"/>
              <a:defRPr>
                <a:solidFill>
                  <a:schemeClr val="tx1"/>
                </a:solidFill>
                <a:latin typeface="Arial" charset="0"/>
              </a:defRPr>
            </a:lvl5pPr>
            <a:lvl6pPr marL="2514600" indent="-228600" eaLnBrk="0" fontAlgn="base" hangingPunct="0">
              <a:spcBef>
                <a:spcPct val="20000"/>
              </a:spcBef>
              <a:spcAft>
                <a:spcPct val="0"/>
              </a:spcAft>
              <a:buChar char="»"/>
              <a:defRPr>
                <a:solidFill>
                  <a:schemeClr val="tx1"/>
                </a:solidFill>
                <a:latin typeface="Arial" charset="0"/>
              </a:defRPr>
            </a:lvl6pPr>
            <a:lvl7pPr marL="2971800" indent="-228600" eaLnBrk="0" fontAlgn="base" hangingPunct="0">
              <a:spcBef>
                <a:spcPct val="20000"/>
              </a:spcBef>
              <a:spcAft>
                <a:spcPct val="0"/>
              </a:spcAft>
              <a:buChar char="»"/>
              <a:defRPr>
                <a:solidFill>
                  <a:schemeClr val="tx1"/>
                </a:solidFill>
                <a:latin typeface="Arial" charset="0"/>
              </a:defRPr>
            </a:lvl7pPr>
            <a:lvl8pPr marL="3429000" indent="-228600" eaLnBrk="0" fontAlgn="base" hangingPunct="0">
              <a:spcBef>
                <a:spcPct val="20000"/>
              </a:spcBef>
              <a:spcAft>
                <a:spcPct val="0"/>
              </a:spcAft>
              <a:buChar char="»"/>
              <a:defRPr>
                <a:solidFill>
                  <a:schemeClr val="tx1"/>
                </a:solidFill>
                <a:latin typeface="Arial" charset="0"/>
              </a:defRPr>
            </a:lvl8pPr>
            <a:lvl9pPr marL="3886200" indent="-228600" eaLnBrk="0" fontAlgn="base" hangingPunct="0">
              <a:spcBef>
                <a:spcPct val="20000"/>
              </a:spcBef>
              <a:spcAft>
                <a:spcPct val="0"/>
              </a:spcAft>
              <a:buChar char="»"/>
              <a:defRPr>
                <a:solidFill>
                  <a:schemeClr val="tx1"/>
                </a:solidFill>
                <a:latin typeface="Arial" charset="0"/>
              </a:defRPr>
            </a:lvl9pPr>
          </a:lstStyle>
          <a:p>
            <a:pPr>
              <a:spcBef>
                <a:spcPct val="0"/>
              </a:spcBef>
              <a:buClrTx/>
              <a:buFontTx/>
              <a:buNone/>
              <a:defRPr/>
            </a:pPr>
            <a:endParaRPr lang="en-US" altLang="en-US" sz="1200" dirty="0">
              <a:solidFill>
                <a:schemeClr val="bg1"/>
              </a:solidFill>
            </a:endParaRPr>
          </a:p>
          <a:p>
            <a:pPr>
              <a:spcBef>
                <a:spcPct val="0"/>
              </a:spcBef>
              <a:buNone/>
              <a:defRPr/>
            </a:pPr>
            <a:r>
              <a:rPr lang="en-US" sz="1200" dirty="0">
                <a:solidFill>
                  <a:schemeClr val="bg1"/>
                </a:solidFill>
                <a:latin typeface="Arial"/>
                <a:cs typeface="Arial"/>
              </a:rPr>
              <a:t>Mạc Anh Thanh</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3" presetClass="entr" presetSubtype="16"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1B91A8E4-7E88-4D78-9D1B-0A47EBE6200E}"/>
              </a:ext>
            </a:extLst>
          </p:cNvPr>
          <p:cNvSpPr>
            <a:spLocks noGrp="1" noChangeArrowheads="1"/>
          </p:cNvSpPr>
          <p:nvPr>
            <p:ph type="title"/>
          </p:nvPr>
        </p:nvSpPr>
        <p:spPr/>
        <p:txBody>
          <a:bodyPr/>
          <a:lstStyle/>
          <a:p>
            <a:pPr eaLnBrk="1" hangingPunct="1">
              <a:defRPr/>
            </a:pPr>
            <a:r>
              <a:rPr lang="en-US" altLang="en-US" dirty="0"/>
              <a:t>2. Giới thiệu về công nghệ thiết kế website</a:t>
            </a:r>
            <a:endParaRPr lang="en-US" altLang="en-US" sz="1600" dirty="0"/>
          </a:p>
        </p:txBody>
      </p:sp>
      <p:pic>
        <p:nvPicPr>
          <p:cNvPr id="22" name="Picture 21">
            <a:extLst>
              <a:ext uri="{FF2B5EF4-FFF2-40B4-BE49-F238E27FC236}">
                <a16:creationId xmlns:a16="http://schemas.microsoft.com/office/drawing/2014/main" id="{CDBACA10-3FF3-43E8-8DF3-8140EE772D6E}"/>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23850" y="1430338"/>
            <a:ext cx="6867525" cy="4606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 name="Freeform 22">
            <a:extLst>
              <a:ext uri="{FF2B5EF4-FFF2-40B4-BE49-F238E27FC236}">
                <a16:creationId xmlns:a16="http://schemas.microsoft.com/office/drawing/2014/main" id="{3519F687-9748-41BA-A18F-359D4207169C}"/>
              </a:ext>
            </a:extLst>
          </p:cNvPr>
          <p:cNvSpPr/>
          <p:nvPr/>
        </p:nvSpPr>
        <p:spPr>
          <a:xfrm>
            <a:off x="2439988" y="1776413"/>
            <a:ext cx="1835150" cy="1587500"/>
          </a:xfrm>
          <a:custGeom>
            <a:avLst/>
            <a:gdLst>
              <a:gd name="connsiteX0" fmla="*/ 0 w 1835025"/>
              <a:gd name="connsiteY0" fmla="*/ 793756 h 1587512"/>
              <a:gd name="connsiteX1" fmla="*/ 453552 w 1835025"/>
              <a:gd name="connsiteY1" fmla="*/ 0 h 1587512"/>
              <a:gd name="connsiteX2" fmla="*/ 1381473 w 1835025"/>
              <a:gd name="connsiteY2" fmla="*/ 0 h 1587512"/>
              <a:gd name="connsiteX3" fmla="*/ 1835025 w 1835025"/>
              <a:gd name="connsiteY3" fmla="*/ 793756 h 1587512"/>
              <a:gd name="connsiteX4" fmla="*/ 1381473 w 1835025"/>
              <a:gd name="connsiteY4" fmla="*/ 1587512 h 1587512"/>
              <a:gd name="connsiteX5" fmla="*/ 453552 w 1835025"/>
              <a:gd name="connsiteY5" fmla="*/ 1587512 h 1587512"/>
              <a:gd name="connsiteX6" fmla="*/ 0 w 1835025"/>
              <a:gd name="connsiteY6" fmla="*/ 793756 h 1587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35025" h="1587512">
                <a:moveTo>
                  <a:pt x="0" y="793756"/>
                </a:moveTo>
                <a:lnTo>
                  <a:pt x="453552" y="0"/>
                </a:lnTo>
                <a:lnTo>
                  <a:pt x="1381473" y="0"/>
                </a:lnTo>
                <a:lnTo>
                  <a:pt x="1835025" y="793756"/>
                </a:lnTo>
                <a:lnTo>
                  <a:pt x="1381473" y="1587512"/>
                </a:lnTo>
                <a:lnTo>
                  <a:pt x="453552" y="1587512"/>
                </a:lnTo>
                <a:lnTo>
                  <a:pt x="0" y="793756"/>
                </a:lnTo>
                <a:close/>
              </a:path>
            </a:pathLst>
          </a:custGeom>
          <a:solidFill>
            <a:srgbClr val="00B0F0"/>
          </a:solidFill>
          <a:ln w="19050">
            <a:solidFill>
              <a:schemeClr val="bg1"/>
            </a:solidFill>
          </a:ln>
        </p:spPr>
        <p:style>
          <a:lnRef idx="2">
            <a:schemeClr val="accent6">
              <a:shade val="50000"/>
            </a:schemeClr>
          </a:lnRef>
          <a:fillRef idx="1">
            <a:schemeClr val="accent6"/>
          </a:fillRef>
          <a:effectRef idx="0">
            <a:schemeClr val="accent6"/>
          </a:effectRef>
          <a:fontRef idx="minor">
            <a:schemeClr val="lt1"/>
          </a:fontRef>
        </p:style>
        <p:txBody>
          <a:bodyPr lIns="353633" tIns="312615" rIns="353633" bIns="312615" spcCol="1270" anchor="ctr"/>
          <a:lstStyle/>
          <a:p>
            <a:pPr algn="ctr" defTabSz="1733550">
              <a:lnSpc>
                <a:spcPct val="90000"/>
              </a:lnSpc>
              <a:spcAft>
                <a:spcPct val="35000"/>
              </a:spcAft>
              <a:defRPr/>
            </a:pPr>
            <a:r>
              <a:rPr lang="vi-VN" sz="2000" b="1" dirty="0">
                <a:latin typeface="Calibri" panose="020F0502020204030204" pitchFamily="34" charset="0"/>
                <a:cs typeface="Calibri" panose="020F0502020204030204" pitchFamily="34" charset="0"/>
              </a:rPr>
              <a:t>HTML</a:t>
            </a:r>
          </a:p>
          <a:p>
            <a:pPr algn="ctr" defTabSz="1733550">
              <a:lnSpc>
                <a:spcPct val="90000"/>
              </a:lnSpc>
              <a:spcAft>
                <a:spcPct val="35000"/>
              </a:spcAft>
              <a:defRPr/>
            </a:pPr>
            <a:r>
              <a:rPr lang="vi-VN" sz="2000" b="1" dirty="0">
                <a:latin typeface="Calibri" panose="020F0502020204030204" pitchFamily="34" charset="0"/>
                <a:cs typeface="Calibri" panose="020F0502020204030204" pitchFamily="34" charset="0"/>
              </a:rPr>
              <a:t>CSS</a:t>
            </a:r>
          </a:p>
          <a:p>
            <a:pPr algn="ctr" defTabSz="1733550">
              <a:lnSpc>
                <a:spcPct val="90000"/>
              </a:lnSpc>
              <a:spcAft>
                <a:spcPct val="35000"/>
              </a:spcAft>
              <a:defRPr/>
            </a:pPr>
            <a:r>
              <a:rPr lang="en-GB" sz="2000" b="1" dirty="0">
                <a:latin typeface="Calibri" panose="020F0502020204030204" pitchFamily="34" charset="0"/>
                <a:cs typeface="Calibri" panose="020F0502020204030204" pitchFamily="34" charset="0"/>
              </a:rPr>
              <a:t>JavaScript</a:t>
            </a:r>
          </a:p>
        </p:txBody>
      </p:sp>
      <p:sp>
        <p:nvSpPr>
          <p:cNvPr id="25" name="Line Callout 1 24">
            <a:extLst>
              <a:ext uri="{FF2B5EF4-FFF2-40B4-BE49-F238E27FC236}">
                <a16:creationId xmlns:a16="http://schemas.microsoft.com/office/drawing/2014/main" id="{05A8E248-793F-44B5-AB80-04724031462F}"/>
              </a:ext>
            </a:extLst>
          </p:cNvPr>
          <p:cNvSpPr/>
          <p:nvPr/>
        </p:nvSpPr>
        <p:spPr>
          <a:xfrm>
            <a:off x="5991225" y="1354138"/>
            <a:ext cx="3046413" cy="4759325"/>
          </a:xfrm>
          <a:prstGeom prst="borderCallout1">
            <a:avLst>
              <a:gd name="adj1" fmla="val 31058"/>
              <a:gd name="adj2" fmla="val -133"/>
              <a:gd name="adj3" fmla="val 26107"/>
              <a:gd name="adj4" fmla="val -56230"/>
            </a:avLst>
          </a:prstGeom>
          <a:ln w="19050">
            <a:solidFill>
              <a:schemeClr val="bg1"/>
            </a:solidFill>
          </a:ln>
          <a:effectLst>
            <a:outerShdw blurRad="50800" dist="38100" dir="2700000" algn="tl" rotWithShape="0">
              <a:prstClr val="black">
                <a:alpha val="40000"/>
              </a:prstClr>
            </a:outerShdw>
          </a:effectLst>
        </p:spPr>
        <p:style>
          <a:lnRef idx="2">
            <a:schemeClr val="accent1"/>
          </a:lnRef>
          <a:fillRef idx="1">
            <a:schemeClr val="lt1"/>
          </a:fillRef>
          <a:effectRef idx="0">
            <a:schemeClr val="accent1"/>
          </a:effectRef>
          <a:fontRef idx="minor">
            <a:schemeClr val="dk1"/>
          </a:fontRef>
        </p:style>
        <p:txBody>
          <a:bodyPr anchor="ctr"/>
          <a:lstStyle/>
          <a:p>
            <a:pPr marL="285750" indent="-285750" algn="just">
              <a:buFont typeface="Wingdings" panose="05000000000000000000" pitchFamily="2" charset="2"/>
              <a:buChar char="ü"/>
              <a:defRPr/>
            </a:pPr>
            <a:r>
              <a:rPr lang="en-US" sz="1400" dirty="0"/>
              <a:t>HTML :Ngôn ngữ đánh dấu siêu văn bản được sử dụng để tạo các tài liệu có thể truy cập trên mạng. Tài liệu HTML được tạo nhờ dùng các thẻ và các phần tử của HTML.</a:t>
            </a:r>
          </a:p>
          <a:p>
            <a:pPr marL="285750" indent="-285750">
              <a:buFont typeface="Wingdings" panose="05000000000000000000" pitchFamily="2" charset="2"/>
              <a:buChar char="ü"/>
              <a:defRPr/>
            </a:pPr>
            <a:r>
              <a:rPr lang="en-US" sz="1400" dirty="0"/>
              <a:t> </a:t>
            </a:r>
            <a:r>
              <a:rPr lang="vi-VN" sz="1400" dirty="0"/>
              <a:t>CSS (Cascading Style Sheets) là một ngôn ngữ quy định cách trình</a:t>
            </a:r>
            <a:r>
              <a:rPr lang="en-US" sz="1400" dirty="0"/>
              <a:t> </a:t>
            </a:r>
            <a:r>
              <a:rPr lang="vi-VN" sz="1400" dirty="0"/>
              <a:t>bày</a:t>
            </a:r>
            <a:r>
              <a:rPr lang="en-US" sz="1400" dirty="0"/>
              <a:t> </a:t>
            </a:r>
            <a:r>
              <a:rPr lang="vi-VN" sz="1400" dirty="0"/>
              <a:t>cho các tài liệu viết bằng HTML, XHTML, XML, SVG, hay UML</a:t>
            </a:r>
            <a:r>
              <a:rPr lang="en-US" sz="1400" dirty="0"/>
              <a:t> ...</a:t>
            </a:r>
            <a:endParaRPr lang="vi-VN" sz="1400" dirty="0">
              <a:latin typeface="Calibri" panose="020F0502020204030204" pitchFamily="34" charset="0"/>
              <a:cs typeface="Calibri" panose="020F0502020204030204" pitchFamily="34" charset="0"/>
            </a:endParaRPr>
          </a:p>
          <a:p>
            <a:pPr marL="285750" indent="-285750" algn="just">
              <a:buFont typeface="Wingdings" panose="05000000000000000000" pitchFamily="2" charset="2"/>
              <a:buChar char="ü"/>
              <a:defRPr/>
            </a:pPr>
            <a:r>
              <a:rPr lang="vi-VN" sz="1400" dirty="0"/>
              <a:t>JavaScript</a:t>
            </a:r>
            <a:r>
              <a:rPr lang="en-US" sz="1400" dirty="0"/>
              <a:t> :</a:t>
            </a:r>
            <a:r>
              <a:rPr lang="vi-VN" sz="1400" dirty="0"/>
              <a:t> là một ngôn ngữ dạng script thường được sử dụng cho việc lập trình web ở phía client, nó tuân theo chuẩn ECMAScript. Là một ngôn ngữ linh động, cú pháp dễ sử dụng như các ngôn ngữ khác và dễ dàng lập trình</a:t>
            </a:r>
            <a:endParaRPr lang="en-GB" sz="1400" dirty="0">
              <a:latin typeface="Calibri" panose="020F0502020204030204" pitchFamily="34" charset="0"/>
              <a:cs typeface="Calibri" panose="020F0502020204030204" pitchFamily="34" charset="0"/>
            </a:endParaRPr>
          </a:p>
        </p:txBody>
      </p:sp>
      <p:sp>
        <p:nvSpPr>
          <p:cNvPr id="7" name="Footer Placeholder 4">
            <a:extLst>
              <a:ext uri="{FF2B5EF4-FFF2-40B4-BE49-F238E27FC236}">
                <a16:creationId xmlns:a16="http://schemas.microsoft.com/office/drawing/2014/main" id="{E046E93F-EB86-47AA-A8FA-6557BE98C77A}"/>
              </a:ext>
            </a:extLst>
          </p:cNvPr>
          <p:cNvSpPr>
            <a:spLocks noGrp="1"/>
          </p:cNvSpPr>
          <p:nvPr>
            <p:ph type="ftr" sz="quarter" idx="11"/>
          </p:nvPr>
        </p:nvSpPr>
        <p:spPr>
          <a:xfrm>
            <a:off x="6300788" y="6370638"/>
            <a:ext cx="2111375" cy="265112"/>
          </a:xfrm>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spcBef>
                <a:spcPct val="20000"/>
              </a:spcBef>
              <a:buClr>
                <a:schemeClr val="tx2"/>
              </a:buClr>
              <a:buFont typeface="Wingdings" charset="2"/>
              <a:buChar char="§"/>
              <a:defRPr sz="2800">
                <a:solidFill>
                  <a:schemeClr val="tx1"/>
                </a:solidFill>
                <a:latin typeface="Arial" charset="0"/>
              </a:defRPr>
            </a:lvl1pPr>
            <a:lvl2pPr marL="742950" indent="-285750">
              <a:spcBef>
                <a:spcPct val="20000"/>
              </a:spcBef>
              <a:buClr>
                <a:schemeClr val="accent1"/>
              </a:buClr>
              <a:buFont typeface="Wingdings" charset="2"/>
              <a:buChar char="§"/>
              <a:defRPr sz="2400">
                <a:solidFill>
                  <a:schemeClr val="tx1"/>
                </a:solidFill>
                <a:latin typeface="Arial" charset="0"/>
              </a:defRPr>
            </a:lvl2pPr>
            <a:lvl3pPr marL="1143000" indent="-228600">
              <a:spcBef>
                <a:spcPct val="20000"/>
              </a:spcBef>
              <a:buClr>
                <a:schemeClr val="tx1"/>
              </a:buClr>
              <a:buChar char="•"/>
              <a:defRPr sz="2000">
                <a:solidFill>
                  <a:schemeClr val="tx1"/>
                </a:solidFill>
                <a:latin typeface="Arial" charset="0"/>
              </a:defRPr>
            </a:lvl3pPr>
            <a:lvl4pPr marL="1600200" indent="-228600">
              <a:spcBef>
                <a:spcPct val="20000"/>
              </a:spcBef>
              <a:buChar char="–"/>
              <a:defRPr>
                <a:solidFill>
                  <a:schemeClr val="tx1"/>
                </a:solidFill>
                <a:latin typeface="Arial" charset="0"/>
              </a:defRPr>
            </a:lvl4pPr>
            <a:lvl5pPr marL="2057400" indent="-228600">
              <a:spcBef>
                <a:spcPct val="20000"/>
              </a:spcBef>
              <a:buChar char="»"/>
              <a:defRPr>
                <a:solidFill>
                  <a:schemeClr val="tx1"/>
                </a:solidFill>
                <a:latin typeface="Arial" charset="0"/>
              </a:defRPr>
            </a:lvl5pPr>
            <a:lvl6pPr marL="2514600" indent="-228600" eaLnBrk="0" fontAlgn="base" hangingPunct="0">
              <a:spcBef>
                <a:spcPct val="20000"/>
              </a:spcBef>
              <a:spcAft>
                <a:spcPct val="0"/>
              </a:spcAft>
              <a:buChar char="»"/>
              <a:defRPr>
                <a:solidFill>
                  <a:schemeClr val="tx1"/>
                </a:solidFill>
                <a:latin typeface="Arial" charset="0"/>
              </a:defRPr>
            </a:lvl6pPr>
            <a:lvl7pPr marL="2971800" indent="-228600" eaLnBrk="0" fontAlgn="base" hangingPunct="0">
              <a:spcBef>
                <a:spcPct val="20000"/>
              </a:spcBef>
              <a:spcAft>
                <a:spcPct val="0"/>
              </a:spcAft>
              <a:buChar char="»"/>
              <a:defRPr>
                <a:solidFill>
                  <a:schemeClr val="tx1"/>
                </a:solidFill>
                <a:latin typeface="Arial" charset="0"/>
              </a:defRPr>
            </a:lvl7pPr>
            <a:lvl8pPr marL="3429000" indent="-228600" eaLnBrk="0" fontAlgn="base" hangingPunct="0">
              <a:spcBef>
                <a:spcPct val="20000"/>
              </a:spcBef>
              <a:spcAft>
                <a:spcPct val="0"/>
              </a:spcAft>
              <a:buChar char="»"/>
              <a:defRPr>
                <a:solidFill>
                  <a:schemeClr val="tx1"/>
                </a:solidFill>
                <a:latin typeface="Arial" charset="0"/>
              </a:defRPr>
            </a:lvl8pPr>
            <a:lvl9pPr marL="3886200" indent="-228600" eaLnBrk="0" fontAlgn="base" hangingPunct="0">
              <a:spcBef>
                <a:spcPct val="20000"/>
              </a:spcBef>
              <a:spcAft>
                <a:spcPct val="0"/>
              </a:spcAft>
              <a:buChar char="»"/>
              <a:defRPr>
                <a:solidFill>
                  <a:schemeClr val="tx1"/>
                </a:solidFill>
                <a:latin typeface="Arial" charset="0"/>
              </a:defRPr>
            </a:lvl9pPr>
          </a:lstStyle>
          <a:p>
            <a:pPr>
              <a:spcBef>
                <a:spcPct val="0"/>
              </a:spcBef>
              <a:buNone/>
              <a:defRPr/>
            </a:pPr>
            <a:r>
              <a:rPr lang="en-US" sz="1200" dirty="0">
                <a:solidFill>
                  <a:schemeClr val="bg1"/>
                </a:solidFill>
                <a:latin typeface="Arial"/>
                <a:cs typeface="Arial"/>
              </a:rPr>
              <a:t>Mạc Anh Thanh</a:t>
            </a:r>
            <a:endParaRPr lang="vi-VN" dirty="0">
              <a:solidFill>
                <a:schemeClr val="bg1"/>
              </a:solidFill>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6" presetClass="emph" presetSubtype="0" fill="hold" nodeType="afterEffect">
                                  <p:stCondLst>
                                    <p:cond delay="0"/>
                                  </p:stCondLst>
                                  <p:childTnLst>
                                    <p:animScale>
                                      <p:cBhvr>
                                        <p:cTn id="6" dur="1000" fill="hold"/>
                                        <p:tgtEl>
                                          <p:spTgt spid="22"/>
                                        </p:tgtEl>
                                      </p:cBhvr>
                                      <p:by x="25000" y="25000"/>
                                    </p:animScale>
                                  </p:childTnLst>
                                </p:cTn>
                              </p:par>
                            </p:childTnLst>
                          </p:cTn>
                        </p:par>
                      </p:childTnLst>
                    </p:cTn>
                  </p:par>
                  <p:par>
                    <p:cTn id="7" fill="hold" nodeType="clickPar">
                      <p:stCondLst>
                        <p:cond delay="indefinite"/>
                      </p:stCondLst>
                      <p:childTnLst>
                        <p:par>
                          <p:cTn id="8" fill="hold" nodeType="withGroup">
                            <p:stCondLst>
                              <p:cond delay="0"/>
                            </p:stCondLst>
                            <p:childTnLst>
                              <p:par>
                                <p:cTn id="9" presetID="53" presetClass="entr" presetSubtype="16" fill="hold" grpId="0" nodeType="clickEffect">
                                  <p:stCondLst>
                                    <p:cond delay="0"/>
                                  </p:stCondLst>
                                  <p:childTnLst>
                                    <p:set>
                                      <p:cBhvr>
                                        <p:cTn id="10" dur="1" fill="hold">
                                          <p:stCondLst>
                                            <p:cond delay="0"/>
                                          </p:stCondLst>
                                        </p:cTn>
                                        <p:tgtEl>
                                          <p:spTgt spid="23"/>
                                        </p:tgtEl>
                                        <p:attrNameLst>
                                          <p:attrName>style.visibility</p:attrName>
                                        </p:attrNameLst>
                                      </p:cBhvr>
                                      <p:to>
                                        <p:strVal val="visible"/>
                                      </p:to>
                                    </p:set>
                                    <p:anim calcmode="lin" valueType="num">
                                      <p:cBhvr>
                                        <p:cTn id="11" dur="500" fill="hold"/>
                                        <p:tgtEl>
                                          <p:spTgt spid="23"/>
                                        </p:tgtEl>
                                        <p:attrNameLst>
                                          <p:attrName>ppt_w</p:attrName>
                                        </p:attrNameLst>
                                      </p:cBhvr>
                                      <p:tavLst>
                                        <p:tav tm="0">
                                          <p:val>
                                            <p:fltVal val="0"/>
                                          </p:val>
                                        </p:tav>
                                        <p:tav tm="100000">
                                          <p:val>
                                            <p:strVal val="#ppt_w"/>
                                          </p:val>
                                        </p:tav>
                                      </p:tavLst>
                                    </p:anim>
                                    <p:anim calcmode="lin" valueType="num">
                                      <p:cBhvr>
                                        <p:cTn id="12" dur="500" fill="hold"/>
                                        <p:tgtEl>
                                          <p:spTgt spid="23"/>
                                        </p:tgtEl>
                                        <p:attrNameLst>
                                          <p:attrName>ppt_h</p:attrName>
                                        </p:attrNameLst>
                                      </p:cBhvr>
                                      <p:tavLst>
                                        <p:tav tm="0">
                                          <p:val>
                                            <p:fltVal val="0"/>
                                          </p:val>
                                        </p:tav>
                                        <p:tav tm="100000">
                                          <p:val>
                                            <p:strVal val="#ppt_h"/>
                                          </p:val>
                                        </p:tav>
                                      </p:tavLst>
                                    </p:anim>
                                    <p:animEffect transition="in" filter="fade">
                                      <p:cBhvr>
                                        <p:cTn id="13" dur="500"/>
                                        <p:tgtEl>
                                          <p:spTgt spid="23"/>
                                        </p:tgtEl>
                                      </p:cBhvr>
                                    </p:animEffect>
                                  </p:childTnLst>
                                </p:cTn>
                              </p:par>
                            </p:childTnLst>
                          </p:cTn>
                        </p:par>
                      </p:childTnLst>
                    </p:cTn>
                  </p:par>
                  <p:par>
                    <p:cTn id="14" fill="hold" nodeType="clickPar">
                      <p:stCondLst>
                        <p:cond delay="indefinite"/>
                      </p:stCondLst>
                      <p:childTnLst>
                        <p:par>
                          <p:cTn id="15" fill="hold" nodeType="withGroup">
                            <p:stCondLst>
                              <p:cond delay="0"/>
                            </p:stCondLst>
                            <p:childTnLst>
                              <p:par>
                                <p:cTn id="16" presetID="22" presetClass="entr" presetSubtype="8" fill="hold" grpId="0" nodeType="clickEffect">
                                  <p:stCondLst>
                                    <p:cond delay="0"/>
                                  </p:stCondLst>
                                  <p:childTnLst>
                                    <p:set>
                                      <p:cBhvr>
                                        <p:cTn id="17" dur="1" fill="hold">
                                          <p:stCondLst>
                                            <p:cond delay="0"/>
                                          </p:stCondLst>
                                        </p:cTn>
                                        <p:tgtEl>
                                          <p:spTgt spid="25"/>
                                        </p:tgtEl>
                                        <p:attrNameLst>
                                          <p:attrName>style.visibility</p:attrName>
                                        </p:attrNameLst>
                                      </p:cBhvr>
                                      <p:to>
                                        <p:strVal val="visible"/>
                                      </p:to>
                                    </p:set>
                                    <p:animEffect transition="in" filter="wipe(left)">
                                      <p:cBhvr>
                                        <p:cTn id="18"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5"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a:extLst>
              <a:ext uri="{FF2B5EF4-FFF2-40B4-BE49-F238E27FC236}">
                <a16:creationId xmlns:a16="http://schemas.microsoft.com/office/drawing/2014/main" id="{692D544C-2258-4383-865C-BA1A8165904E}"/>
              </a:ext>
            </a:extLst>
          </p:cNvPr>
          <p:cNvSpPr>
            <a:spLocks noGrp="1" noChangeArrowheads="1"/>
          </p:cNvSpPr>
          <p:nvPr>
            <p:ph type="title"/>
          </p:nvPr>
        </p:nvSpPr>
        <p:spPr/>
        <p:txBody>
          <a:bodyPr/>
          <a:lstStyle/>
          <a:p>
            <a:pPr eaLnBrk="1" hangingPunct="1">
              <a:defRPr/>
            </a:pPr>
            <a:r>
              <a:rPr lang="en-US" altLang="en-US" dirty="0"/>
              <a:t>2. Giới thiệu về công nghệ thiết kế website</a:t>
            </a:r>
            <a:endParaRPr lang="en-US" altLang="en-US" sz="1600" dirty="0"/>
          </a:p>
        </p:txBody>
      </p:sp>
      <p:sp>
        <p:nvSpPr>
          <p:cNvPr id="29" name="Freeform 28">
            <a:extLst>
              <a:ext uri="{FF2B5EF4-FFF2-40B4-BE49-F238E27FC236}">
                <a16:creationId xmlns:a16="http://schemas.microsoft.com/office/drawing/2014/main" id="{58DB80F8-2A19-48AF-9EE3-01A583DC0926}"/>
              </a:ext>
            </a:extLst>
          </p:cNvPr>
          <p:cNvSpPr/>
          <p:nvPr/>
        </p:nvSpPr>
        <p:spPr>
          <a:xfrm>
            <a:off x="1476375" y="1628775"/>
            <a:ext cx="1833563" cy="1587500"/>
          </a:xfrm>
          <a:custGeom>
            <a:avLst/>
            <a:gdLst>
              <a:gd name="connsiteX0" fmla="*/ 0 w 1835025"/>
              <a:gd name="connsiteY0" fmla="*/ 793756 h 1587512"/>
              <a:gd name="connsiteX1" fmla="*/ 453552 w 1835025"/>
              <a:gd name="connsiteY1" fmla="*/ 0 h 1587512"/>
              <a:gd name="connsiteX2" fmla="*/ 1381473 w 1835025"/>
              <a:gd name="connsiteY2" fmla="*/ 0 h 1587512"/>
              <a:gd name="connsiteX3" fmla="*/ 1835025 w 1835025"/>
              <a:gd name="connsiteY3" fmla="*/ 793756 h 1587512"/>
              <a:gd name="connsiteX4" fmla="*/ 1381473 w 1835025"/>
              <a:gd name="connsiteY4" fmla="*/ 1587512 h 1587512"/>
              <a:gd name="connsiteX5" fmla="*/ 453552 w 1835025"/>
              <a:gd name="connsiteY5" fmla="*/ 1587512 h 1587512"/>
              <a:gd name="connsiteX6" fmla="*/ 0 w 1835025"/>
              <a:gd name="connsiteY6" fmla="*/ 793756 h 1587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35025" h="1587512">
                <a:moveTo>
                  <a:pt x="0" y="793756"/>
                </a:moveTo>
                <a:lnTo>
                  <a:pt x="453552" y="0"/>
                </a:lnTo>
                <a:lnTo>
                  <a:pt x="1381473" y="0"/>
                </a:lnTo>
                <a:lnTo>
                  <a:pt x="1835025" y="793756"/>
                </a:lnTo>
                <a:lnTo>
                  <a:pt x="1381473" y="1587512"/>
                </a:lnTo>
                <a:lnTo>
                  <a:pt x="453552" y="1587512"/>
                </a:lnTo>
                <a:lnTo>
                  <a:pt x="0" y="793756"/>
                </a:lnTo>
                <a:close/>
              </a:path>
            </a:pathLst>
          </a:custGeom>
          <a:solidFill>
            <a:srgbClr val="00B0F0"/>
          </a:solidFill>
          <a:ln w="19050">
            <a:solidFill>
              <a:schemeClr val="bg1"/>
            </a:solidFill>
          </a:ln>
        </p:spPr>
        <p:style>
          <a:lnRef idx="2">
            <a:schemeClr val="accent6">
              <a:shade val="50000"/>
            </a:schemeClr>
          </a:lnRef>
          <a:fillRef idx="1">
            <a:schemeClr val="accent6"/>
          </a:fillRef>
          <a:effectRef idx="0">
            <a:schemeClr val="accent6"/>
          </a:effectRef>
          <a:fontRef idx="minor">
            <a:schemeClr val="lt1"/>
          </a:fontRef>
        </p:style>
        <p:txBody>
          <a:bodyPr lIns="353633" tIns="312615" rIns="353633" bIns="312615" spcCol="1270" anchor="ctr"/>
          <a:lstStyle/>
          <a:p>
            <a:pPr algn="ctr" defTabSz="1733550">
              <a:lnSpc>
                <a:spcPct val="90000"/>
              </a:lnSpc>
              <a:spcAft>
                <a:spcPct val="35000"/>
              </a:spcAft>
              <a:defRPr/>
            </a:pPr>
            <a:r>
              <a:rPr lang="vi-VN" sz="2000" b="1" dirty="0">
                <a:latin typeface="Calibri" panose="020F0502020204030204" pitchFamily="34" charset="0"/>
                <a:cs typeface="Calibri" panose="020F0502020204030204" pitchFamily="34" charset="0"/>
              </a:rPr>
              <a:t>HTML</a:t>
            </a:r>
          </a:p>
          <a:p>
            <a:pPr algn="ctr" defTabSz="1733550">
              <a:lnSpc>
                <a:spcPct val="90000"/>
              </a:lnSpc>
              <a:spcAft>
                <a:spcPct val="35000"/>
              </a:spcAft>
              <a:defRPr/>
            </a:pPr>
            <a:r>
              <a:rPr lang="vi-VN" sz="2000" b="1" dirty="0">
                <a:latin typeface="Calibri" panose="020F0502020204030204" pitchFamily="34" charset="0"/>
                <a:cs typeface="Calibri" panose="020F0502020204030204" pitchFamily="34" charset="0"/>
              </a:rPr>
              <a:t>CSS</a:t>
            </a:r>
          </a:p>
          <a:p>
            <a:pPr algn="ctr" defTabSz="1733550">
              <a:lnSpc>
                <a:spcPct val="90000"/>
              </a:lnSpc>
              <a:spcAft>
                <a:spcPct val="35000"/>
              </a:spcAft>
              <a:defRPr/>
            </a:pPr>
            <a:r>
              <a:rPr lang="en-GB" sz="2000" b="1" dirty="0">
                <a:latin typeface="Calibri" panose="020F0502020204030204" pitchFamily="34" charset="0"/>
                <a:cs typeface="Calibri" panose="020F0502020204030204" pitchFamily="34" charset="0"/>
              </a:rPr>
              <a:t>JavaScript</a:t>
            </a:r>
          </a:p>
        </p:txBody>
      </p:sp>
      <p:sp>
        <p:nvSpPr>
          <p:cNvPr id="31" name="Freeform 30">
            <a:extLst>
              <a:ext uri="{FF2B5EF4-FFF2-40B4-BE49-F238E27FC236}">
                <a16:creationId xmlns:a16="http://schemas.microsoft.com/office/drawing/2014/main" id="{4C964B03-0E23-4B00-8331-EC87CA2F4CA8}"/>
              </a:ext>
            </a:extLst>
          </p:cNvPr>
          <p:cNvSpPr/>
          <p:nvPr/>
        </p:nvSpPr>
        <p:spPr>
          <a:xfrm>
            <a:off x="3214688" y="2562225"/>
            <a:ext cx="1835150" cy="1587500"/>
          </a:xfrm>
          <a:custGeom>
            <a:avLst/>
            <a:gdLst>
              <a:gd name="connsiteX0" fmla="*/ 0 w 1835025"/>
              <a:gd name="connsiteY0" fmla="*/ 793756 h 1587512"/>
              <a:gd name="connsiteX1" fmla="*/ 453552 w 1835025"/>
              <a:gd name="connsiteY1" fmla="*/ 0 h 1587512"/>
              <a:gd name="connsiteX2" fmla="*/ 1381473 w 1835025"/>
              <a:gd name="connsiteY2" fmla="*/ 0 h 1587512"/>
              <a:gd name="connsiteX3" fmla="*/ 1835025 w 1835025"/>
              <a:gd name="connsiteY3" fmla="*/ 793756 h 1587512"/>
              <a:gd name="connsiteX4" fmla="*/ 1381473 w 1835025"/>
              <a:gd name="connsiteY4" fmla="*/ 1587512 h 1587512"/>
              <a:gd name="connsiteX5" fmla="*/ 453552 w 1835025"/>
              <a:gd name="connsiteY5" fmla="*/ 1587512 h 1587512"/>
              <a:gd name="connsiteX6" fmla="*/ 0 w 1835025"/>
              <a:gd name="connsiteY6" fmla="*/ 793756 h 1587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35025" h="1587512">
                <a:moveTo>
                  <a:pt x="0" y="793756"/>
                </a:moveTo>
                <a:lnTo>
                  <a:pt x="453552" y="0"/>
                </a:lnTo>
                <a:lnTo>
                  <a:pt x="1381473" y="0"/>
                </a:lnTo>
                <a:lnTo>
                  <a:pt x="1835025" y="793756"/>
                </a:lnTo>
                <a:lnTo>
                  <a:pt x="1381473" y="1587512"/>
                </a:lnTo>
                <a:lnTo>
                  <a:pt x="453552" y="1587512"/>
                </a:lnTo>
                <a:lnTo>
                  <a:pt x="0" y="793756"/>
                </a:lnTo>
                <a:close/>
              </a:path>
            </a:pathLst>
          </a:custGeom>
          <a:solidFill>
            <a:srgbClr val="0070C0"/>
          </a:solidFill>
        </p:spPr>
        <p:style>
          <a:lnRef idx="3">
            <a:schemeClr val="lt1"/>
          </a:lnRef>
          <a:fillRef idx="1">
            <a:schemeClr val="accent1"/>
          </a:fillRef>
          <a:effectRef idx="1">
            <a:schemeClr val="accent1"/>
          </a:effectRef>
          <a:fontRef idx="minor">
            <a:schemeClr val="lt1"/>
          </a:fontRef>
        </p:style>
        <p:txBody>
          <a:bodyPr lIns="353633" tIns="312615" rIns="353633" bIns="312615" spcCol="1270" anchor="ctr"/>
          <a:lstStyle/>
          <a:p>
            <a:pPr algn="ctr" defTabSz="1733550">
              <a:lnSpc>
                <a:spcPct val="90000"/>
              </a:lnSpc>
              <a:spcAft>
                <a:spcPct val="35000"/>
              </a:spcAft>
              <a:defRPr/>
            </a:pPr>
            <a:r>
              <a:rPr lang="vi-VN" sz="2400" b="1" dirty="0">
                <a:latin typeface="Calibri" panose="020F0502020204030204" pitchFamily="34" charset="0"/>
                <a:cs typeface="Calibri" panose="020F0502020204030204" pitchFamily="34" charset="0"/>
              </a:rPr>
              <a:t>PHP</a:t>
            </a:r>
            <a:endParaRPr lang="en-GB" sz="2400" b="1" dirty="0">
              <a:latin typeface="Calibri" panose="020F0502020204030204" pitchFamily="34" charset="0"/>
              <a:cs typeface="Calibri" panose="020F0502020204030204" pitchFamily="34" charset="0"/>
            </a:endParaRPr>
          </a:p>
        </p:txBody>
      </p:sp>
      <p:sp>
        <p:nvSpPr>
          <p:cNvPr id="33" name="Freeform 32">
            <a:extLst>
              <a:ext uri="{FF2B5EF4-FFF2-40B4-BE49-F238E27FC236}">
                <a16:creationId xmlns:a16="http://schemas.microsoft.com/office/drawing/2014/main" id="{0EF3AD5C-FDFB-424F-8762-B77D93A8E7C4}"/>
              </a:ext>
            </a:extLst>
          </p:cNvPr>
          <p:cNvSpPr/>
          <p:nvPr/>
        </p:nvSpPr>
        <p:spPr>
          <a:xfrm>
            <a:off x="1225550" y="3536950"/>
            <a:ext cx="2239963" cy="1936750"/>
          </a:xfrm>
          <a:custGeom>
            <a:avLst/>
            <a:gdLst>
              <a:gd name="connsiteX0" fmla="*/ 0 w 2239220"/>
              <a:gd name="connsiteY0" fmla="*/ 968508 h 1937016"/>
              <a:gd name="connsiteX1" fmla="*/ 553405 w 2239220"/>
              <a:gd name="connsiteY1" fmla="*/ 0 h 1937016"/>
              <a:gd name="connsiteX2" fmla="*/ 1685815 w 2239220"/>
              <a:gd name="connsiteY2" fmla="*/ 0 h 1937016"/>
              <a:gd name="connsiteX3" fmla="*/ 2239220 w 2239220"/>
              <a:gd name="connsiteY3" fmla="*/ 968508 h 1937016"/>
              <a:gd name="connsiteX4" fmla="*/ 1685815 w 2239220"/>
              <a:gd name="connsiteY4" fmla="*/ 1937016 h 1937016"/>
              <a:gd name="connsiteX5" fmla="*/ 553405 w 2239220"/>
              <a:gd name="connsiteY5" fmla="*/ 1937016 h 1937016"/>
              <a:gd name="connsiteX6" fmla="*/ 0 w 2239220"/>
              <a:gd name="connsiteY6" fmla="*/ 968508 h 1937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39220" h="1937016">
                <a:moveTo>
                  <a:pt x="0" y="968508"/>
                </a:moveTo>
                <a:lnTo>
                  <a:pt x="553405" y="0"/>
                </a:lnTo>
                <a:lnTo>
                  <a:pt x="1685815" y="0"/>
                </a:lnTo>
                <a:lnTo>
                  <a:pt x="2239220" y="968508"/>
                </a:lnTo>
                <a:lnTo>
                  <a:pt x="1685815" y="1937016"/>
                </a:lnTo>
                <a:lnTo>
                  <a:pt x="553405" y="1937016"/>
                </a:lnTo>
                <a:lnTo>
                  <a:pt x="0" y="968508"/>
                </a:lnTo>
                <a:close/>
              </a:path>
            </a:pathLst>
          </a:custGeom>
          <a:noFill/>
          <a:ln w="28575">
            <a:solidFill>
              <a:srgbClr val="0070C0"/>
            </a:solid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lIns="430760" tIns="380681" rIns="430760" bIns="380681" spcCol="1270" anchor="ctr"/>
          <a:lstStyle/>
          <a:p>
            <a:pPr algn="ctr" defTabSz="2089150">
              <a:lnSpc>
                <a:spcPct val="90000"/>
              </a:lnSpc>
              <a:spcAft>
                <a:spcPct val="35000"/>
              </a:spcAft>
              <a:defRPr/>
            </a:pPr>
            <a:endParaRPr lang="en-GB" sz="4700" dirty="0"/>
          </a:p>
        </p:txBody>
      </p:sp>
      <p:pic>
        <p:nvPicPr>
          <p:cNvPr id="11270" name="Picture 33">
            <a:extLst>
              <a:ext uri="{FF2B5EF4-FFF2-40B4-BE49-F238E27FC236}">
                <a16:creationId xmlns:a16="http://schemas.microsoft.com/office/drawing/2014/main" id="{FAC86F78-E9C1-4EF7-A020-365DFA0CC88F}"/>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219200" y="3671888"/>
            <a:ext cx="2306638" cy="1595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5" name="Line Callout 1 34">
            <a:extLst>
              <a:ext uri="{FF2B5EF4-FFF2-40B4-BE49-F238E27FC236}">
                <a16:creationId xmlns:a16="http://schemas.microsoft.com/office/drawing/2014/main" id="{1F36A5A7-FCC4-41DC-8D42-3A9121F92BBE}"/>
              </a:ext>
            </a:extLst>
          </p:cNvPr>
          <p:cNvSpPr/>
          <p:nvPr/>
        </p:nvSpPr>
        <p:spPr>
          <a:xfrm>
            <a:off x="5724525" y="1484313"/>
            <a:ext cx="3044825" cy="4824412"/>
          </a:xfrm>
          <a:prstGeom prst="borderCallout1">
            <a:avLst>
              <a:gd name="adj1" fmla="val 31058"/>
              <a:gd name="adj2" fmla="val -133"/>
              <a:gd name="adj3" fmla="val 37416"/>
              <a:gd name="adj4" fmla="val -21984"/>
            </a:avLst>
          </a:prstGeom>
          <a:ln w="19050">
            <a:solidFill>
              <a:schemeClr val="bg1"/>
            </a:solidFill>
          </a:ln>
          <a:effectLst>
            <a:outerShdw blurRad="50800" dist="38100" dir="2700000" algn="tl" rotWithShape="0">
              <a:prstClr val="black">
                <a:alpha val="40000"/>
              </a:prstClr>
            </a:outerShdw>
          </a:effectLst>
        </p:spPr>
        <p:style>
          <a:lnRef idx="2">
            <a:schemeClr val="accent1"/>
          </a:lnRef>
          <a:fillRef idx="1">
            <a:schemeClr val="lt1"/>
          </a:fillRef>
          <a:effectRef idx="0">
            <a:schemeClr val="accent1"/>
          </a:effectRef>
          <a:fontRef idx="minor">
            <a:schemeClr val="dk1"/>
          </a:fontRef>
        </p:style>
        <p:txBody>
          <a:bodyPr lIns="91440" tIns="45720" rIns="91440" bIns="45720" anchor="ctr"/>
          <a:lstStyle/>
          <a:p>
            <a:pPr marL="285750" indent="-285750" algn="just">
              <a:buFont typeface="Wingdings" panose="05000000000000000000" pitchFamily="2" charset="2"/>
              <a:buChar char="ü"/>
              <a:defRPr/>
            </a:pPr>
            <a:r>
              <a:rPr lang="vi-VN" dirty="0" err="1">
                <a:latin typeface="Times New Roman"/>
                <a:ea typeface="+mn-lt"/>
                <a:cs typeface="+mn-lt"/>
              </a:rPr>
              <a:t>Java</a:t>
            </a:r>
            <a:r>
              <a:rPr lang="vi-VN" dirty="0">
                <a:latin typeface="Times New Roman"/>
                <a:ea typeface="+mn-lt"/>
                <a:cs typeface="+mn-lt"/>
              </a:rPr>
              <a:t> </a:t>
            </a:r>
            <a:r>
              <a:rPr lang="vi-VN" dirty="0" err="1">
                <a:latin typeface="Times New Roman"/>
                <a:ea typeface="+mn-lt"/>
                <a:cs typeface="+mn-lt"/>
              </a:rPr>
              <a:t>là</a:t>
            </a:r>
            <a:r>
              <a:rPr lang="vi-VN" dirty="0">
                <a:latin typeface="Times New Roman"/>
                <a:ea typeface="+mn-lt"/>
                <a:cs typeface="+mn-lt"/>
              </a:rPr>
              <a:t> </a:t>
            </a:r>
            <a:r>
              <a:rPr lang="vi-VN" dirty="0" err="1">
                <a:latin typeface="Times New Roman"/>
                <a:ea typeface="+mn-lt"/>
                <a:cs typeface="+mn-lt"/>
              </a:rPr>
              <a:t>một</a:t>
            </a:r>
            <a:r>
              <a:rPr lang="vi-VN" dirty="0">
                <a:latin typeface="Times New Roman"/>
                <a:ea typeface="+mn-lt"/>
                <a:cs typeface="+mn-lt"/>
              </a:rPr>
              <a:t> ngôn </a:t>
            </a:r>
            <a:r>
              <a:rPr lang="vi-VN" dirty="0" err="1">
                <a:latin typeface="Times New Roman"/>
                <a:ea typeface="+mn-lt"/>
                <a:cs typeface="+mn-lt"/>
              </a:rPr>
              <a:t>ngữ</a:t>
            </a:r>
            <a:r>
              <a:rPr lang="vi-VN" dirty="0">
                <a:latin typeface="Times New Roman"/>
                <a:ea typeface="+mn-lt"/>
                <a:cs typeface="+mn-lt"/>
              </a:rPr>
              <a:t> </a:t>
            </a:r>
            <a:r>
              <a:rPr lang="vi-VN" dirty="0" err="1">
                <a:latin typeface="Times New Roman"/>
                <a:ea typeface="+mn-lt"/>
                <a:cs typeface="+mn-lt"/>
              </a:rPr>
              <a:t>lập</a:t>
            </a:r>
            <a:r>
              <a:rPr lang="vi-VN" dirty="0">
                <a:latin typeface="Times New Roman"/>
                <a:ea typeface="+mn-lt"/>
                <a:cs typeface="+mn-lt"/>
              </a:rPr>
              <a:t> </a:t>
            </a:r>
            <a:r>
              <a:rPr lang="vi-VN" dirty="0" err="1">
                <a:latin typeface="Times New Roman"/>
                <a:ea typeface="+mn-lt"/>
                <a:cs typeface="+mn-lt"/>
              </a:rPr>
              <a:t>trình</a:t>
            </a:r>
            <a:r>
              <a:rPr lang="vi-VN" dirty="0">
                <a:latin typeface="Times New Roman"/>
                <a:ea typeface="+mn-lt"/>
                <a:cs typeface="+mn-lt"/>
              </a:rPr>
              <a:t> </a:t>
            </a:r>
            <a:r>
              <a:rPr lang="vi-VN" dirty="0" err="1">
                <a:latin typeface="Times New Roman"/>
                <a:ea typeface="+mn-lt"/>
                <a:cs typeface="+mn-lt"/>
              </a:rPr>
              <a:t>hướng</a:t>
            </a:r>
            <a:r>
              <a:rPr lang="vi-VN" dirty="0">
                <a:latin typeface="Times New Roman"/>
                <a:ea typeface="+mn-lt"/>
                <a:cs typeface="+mn-lt"/>
              </a:rPr>
              <a:t> </a:t>
            </a:r>
            <a:r>
              <a:rPr lang="vi-VN" dirty="0" err="1">
                <a:latin typeface="Times New Roman"/>
                <a:ea typeface="+mn-lt"/>
                <a:cs typeface="+mn-lt"/>
              </a:rPr>
              <a:t>đối</a:t>
            </a:r>
            <a:r>
              <a:rPr lang="vi-VN" dirty="0">
                <a:latin typeface="Times New Roman"/>
                <a:ea typeface="+mn-lt"/>
                <a:cs typeface="+mn-lt"/>
              </a:rPr>
              <a:t> </a:t>
            </a:r>
            <a:r>
              <a:rPr lang="vi-VN" dirty="0" err="1">
                <a:latin typeface="Times New Roman"/>
                <a:ea typeface="+mn-lt"/>
                <a:cs typeface="+mn-lt"/>
              </a:rPr>
              <a:t>tượng</a:t>
            </a:r>
            <a:r>
              <a:rPr lang="vi-VN" dirty="0">
                <a:latin typeface="Times New Roman"/>
                <a:ea typeface="+mn-lt"/>
                <a:cs typeface="+mn-lt"/>
              </a:rPr>
              <a:t> </a:t>
            </a:r>
            <a:r>
              <a:rPr lang="vi-VN" dirty="0" err="1">
                <a:latin typeface="Times New Roman"/>
                <a:ea typeface="+mn-lt"/>
                <a:cs typeface="+mn-lt"/>
              </a:rPr>
              <a:t>và</a:t>
            </a:r>
            <a:r>
              <a:rPr lang="vi-VN" dirty="0">
                <a:latin typeface="Times New Roman"/>
                <a:ea typeface="+mn-lt"/>
                <a:cs typeface="+mn-lt"/>
              </a:rPr>
              <a:t> </a:t>
            </a:r>
            <a:r>
              <a:rPr lang="vi-VN" dirty="0" err="1">
                <a:latin typeface="Times New Roman"/>
                <a:ea typeface="+mn-lt"/>
                <a:cs typeface="+mn-lt"/>
              </a:rPr>
              <a:t>dựa</a:t>
            </a:r>
            <a:r>
              <a:rPr lang="vi-VN" dirty="0">
                <a:latin typeface="Times New Roman"/>
                <a:ea typeface="+mn-lt"/>
                <a:cs typeface="+mn-lt"/>
              </a:rPr>
              <a:t> trên </a:t>
            </a:r>
            <a:r>
              <a:rPr lang="vi-VN" dirty="0" err="1">
                <a:latin typeface="Times New Roman"/>
                <a:ea typeface="+mn-lt"/>
                <a:cs typeface="+mn-lt"/>
              </a:rPr>
              <a:t>các</a:t>
            </a:r>
            <a:r>
              <a:rPr lang="vi-VN" dirty="0">
                <a:latin typeface="Times New Roman"/>
                <a:ea typeface="+mn-lt"/>
                <a:cs typeface="+mn-lt"/>
              </a:rPr>
              <a:t> </a:t>
            </a:r>
            <a:r>
              <a:rPr lang="vi-VN" dirty="0" err="1">
                <a:latin typeface="Times New Roman"/>
                <a:ea typeface="+mn-lt"/>
                <a:cs typeface="+mn-lt"/>
              </a:rPr>
              <a:t>lớp</a:t>
            </a:r>
            <a:r>
              <a:rPr lang="vi-VN" dirty="0">
                <a:latin typeface="Times New Roman"/>
                <a:ea typeface="+mn-lt"/>
                <a:cs typeface="+mn-lt"/>
              </a:rPr>
              <a:t>. </a:t>
            </a:r>
            <a:r>
              <a:rPr lang="vi-VN" dirty="0" err="1">
                <a:latin typeface="Times New Roman"/>
                <a:ea typeface="+mn-lt"/>
                <a:cs typeface="+mn-lt"/>
              </a:rPr>
              <a:t>Khác</a:t>
            </a:r>
            <a:r>
              <a:rPr lang="vi-VN" dirty="0">
                <a:latin typeface="Times New Roman"/>
                <a:ea typeface="+mn-lt"/>
                <a:cs typeface="+mn-lt"/>
              </a:rPr>
              <a:t> </a:t>
            </a:r>
            <a:r>
              <a:rPr lang="vi-VN" dirty="0" err="1">
                <a:latin typeface="Times New Roman"/>
                <a:ea typeface="+mn-lt"/>
                <a:cs typeface="+mn-lt"/>
              </a:rPr>
              <a:t>với</a:t>
            </a:r>
            <a:r>
              <a:rPr lang="vi-VN" dirty="0">
                <a:latin typeface="Times New Roman"/>
                <a:ea typeface="+mn-lt"/>
                <a:cs typeface="+mn-lt"/>
              </a:rPr>
              <a:t> </a:t>
            </a:r>
            <a:r>
              <a:rPr lang="vi-VN" dirty="0" err="1">
                <a:latin typeface="Times New Roman"/>
                <a:ea typeface="+mn-lt"/>
                <a:cs typeface="+mn-lt"/>
              </a:rPr>
              <a:t>phần</a:t>
            </a:r>
            <a:r>
              <a:rPr lang="vi-VN" dirty="0">
                <a:latin typeface="Times New Roman"/>
                <a:ea typeface="+mn-lt"/>
                <a:cs typeface="+mn-lt"/>
              </a:rPr>
              <a:t> </a:t>
            </a:r>
            <a:r>
              <a:rPr lang="vi-VN" dirty="0" err="1">
                <a:latin typeface="Times New Roman"/>
                <a:ea typeface="+mn-lt"/>
                <a:cs typeface="+mn-lt"/>
              </a:rPr>
              <a:t>lớn</a:t>
            </a:r>
            <a:r>
              <a:rPr lang="vi-VN" dirty="0">
                <a:latin typeface="Times New Roman"/>
                <a:ea typeface="+mn-lt"/>
                <a:cs typeface="+mn-lt"/>
              </a:rPr>
              <a:t> ngôn </a:t>
            </a:r>
            <a:r>
              <a:rPr lang="vi-VN" dirty="0" err="1">
                <a:latin typeface="Times New Roman"/>
                <a:ea typeface="+mn-lt"/>
                <a:cs typeface="+mn-lt"/>
              </a:rPr>
              <a:t>ngữ</a:t>
            </a:r>
            <a:r>
              <a:rPr lang="vi-VN" dirty="0">
                <a:latin typeface="Times New Roman"/>
                <a:ea typeface="+mn-lt"/>
                <a:cs typeface="+mn-lt"/>
              </a:rPr>
              <a:t> </a:t>
            </a:r>
            <a:r>
              <a:rPr lang="vi-VN" dirty="0" err="1">
                <a:latin typeface="Times New Roman"/>
                <a:ea typeface="+mn-lt"/>
                <a:cs typeface="+mn-lt"/>
              </a:rPr>
              <a:t>lập</a:t>
            </a:r>
            <a:r>
              <a:rPr lang="vi-VN" dirty="0">
                <a:latin typeface="Times New Roman"/>
                <a:ea typeface="+mn-lt"/>
                <a:cs typeface="+mn-lt"/>
              </a:rPr>
              <a:t> </a:t>
            </a:r>
            <a:r>
              <a:rPr lang="vi-VN" dirty="0" err="1">
                <a:latin typeface="Times New Roman"/>
                <a:ea typeface="+mn-lt"/>
                <a:cs typeface="+mn-lt"/>
              </a:rPr>
              <a:t>trình</a:t>
            </a:r>
            <a:r>
              <a:rPr lang="vi-VN" dirty="0">
                <a:latin typeface="Times New Roman"/>
                <a:ea typeface="+mn-lt"/>
                <a:cs typeface="+mn-lt"/>
              </a:rPr>
              <a:t> thông </a:t>
            </a:r>
            <a:r>
              <a:rPr lang="vi-VN" dirty="0" err="1">
                <a:latin typeface="Times New Roman"/>
                <a:ea typeface="+mn-lt"/>
                <a:cs typeface="+mn-lt"/>
              </a:rPr>
              <a:t>thường</a:t>
            </a:r>
            <a:r>
              <a:rPr lang="vi-VN" dirty="0">
                <a:latin typeface="Times New Roman"/>
                <a:ea typeface="+mn-lt"/>
                <a:cs typeface="+mn-lt"/>
              </a:rPr>
              <a:t>, thay </a:t>
            </a:r>
            <a:r>
              <a:rPr lang="vi-VN" dirty="0" err="1">
                <a:latin typeface="Times New Roman"/>
                <a:ea typeface="+mn-lt"/>
                <a:cs typeface="+mn-lt"/>
              </a:rPr>
              <a:t>vì</a:t>
            </a:r>
            <a:r>
              <a:rPr lang="vi-VN" dirty="0">
                <a:latin typeface="Times New Roman"/>
                <a:ea typeface="+mn-lt"/>
                <a:cs typeface="+mn-lt"/>
              </a:rPr>
              <a:t> biên </a:t>
            </a:r>
            <a:r>
              <a:rPr lang="vi-VN" dirty="0" err="1">
                <a:latin typeface="Times New Roman"/>
                <a:ea typeface="+mn-lt"/>
                <a:cs typeface="+mn-lt"/>
              </a:rPr>
              <a:t>dịch</a:t>
            </a:r>
            <a:r>
              <a:rPr lang="vi-VN" dirty="0">
                <a:latin typeface="Times New Roman"/>
                <a:ea typeface="+mn-lt"/>
                <a:cs typeface="+mn-lt"/>
              </a:rPr>
              <a:t> </a:t>
            </a:r>
            <a:r>
              <a:rPr lang="vi-VN" dirty="0" err="1">
                <a:latin typeface="Times New Roman"/>
                <a:ea typeface="+mn-lt"/>
                <a:cs typeface="+mn-lt"/>
              </a:rPr>
              <a:t>mã</a:t>
            </a:r>
            <a:r>
              <a:rPr lang="vi-VN" dirty="0">
                <a:latin typeface="Times New Roman"/>
                <a:ea typeface="+mn-lt"/>
                <a:cs typeface="+mn-lt"/>
              </a:rPr>
              <a:t> </a:t>
            </a:r>
            <a:r>
              <a:rPr lang="vi-VN" dirty="0" err="1">
                <a:latin typeface="Times New Roman"/>
                <a:ea typeface="+mn-lt"/>
                <a:cs typeface="+mn-lt"/>
              </a:rPr>
              <a:t>nguồn</a:t>
            </a:r>
            <a:r>
              <a:rPr lang="vi-VN" dirty="0">
                <a:latin typeface="Times New Roman"/>
                <a:ea typeface="+mn-lt"/>
                <a:cs typeface="+mn-lt"/>
              </a:rPr>
              <a:t> </a:t>
            </a:r>
            <a:r>
              <a:rPr lang="vi-VN" dirty="0" err="1">
                <a:latin typeface="Times New Roman"/>
                <a:ea typeface="+mn-lt"/>
                <a:cs typeface="+mn-lt"/>
              </a:rPr>
              <a:t>thành</a:t>
            </a:r>
            <a:r>
              <a:rPr lang="vi-VN" dirty="0">
                <a:latin typeface="Times New Roman"/>
                <a:ea typeface="+mn-lt"/>
                <a:cs typeface="+mn-lt"/>
              </a:rPr>
              <a:t> </a:t>
            </a:r>
            <a:r>
              <a:rPr lang="vi-VN" dirty="0" err="1">
                <a:latin typeface="Times New Roman"/>
                <a:ea typeface="+mn-lt"/>
                <a:cs typeface="+mn-lt"/>
              </a:rPr>
              <a:t>mã</a:t>
            </a:r>
            <a:r>
              <a:rPr lang="vi-VN" dirty="0">
                <a:latin typeface="Times New Roman"/>
                <a:ea typeface="+mn-lt"/>
                <a:cs typeface="+mn-lt"/>
              </a:rPr>
              <a:t> </a:t>
            </a:r>
            <a:r>
              <a:rPr lang="vi-VN" dirty="0" err="1">
                <a:latin typeface="Times New Roman"/>
                <a:ea typeface="+mn-lt"/>
                <a:cs typeface="+mn-lt"/>
              </a:rPr>
              <a:t>máy</a:t>
            </a:r>
            <a:r>
              <a:rPr lang="vi-VN" dirty="0">
                <a:latin typeface="Times New Roman"/>
                <a:ea typeface="+mn-lt"/>
                <a:cs typeface="+mn-lt"/>
              </a:rPr>
              <a:t> </a:t>
            </a:r>
            <a:r>
              <a:rPr lang="vi-VN" dirty="0" err="1">
                <a:latin typeface="Times New Roman"/>
                <a:ea typeface="+mn-lt"/>
                <a:cs typeface="+mn-lt"/>
              </a:rPr>
              <a:t>hoặc</a:t>
            </a:r>
            <a:r>
              <a:rPr lang="vi-VN" dirty="0">
                <a:latin typeface="Times New Roman"/>
                <a:ea typeface="+mn-lt"/>
                <a:cs typeface="+mn-lt"/>
              </a:rPr>
              <a:t> thông </a:t>
            </a:r>
            <a:r>
              <a:rPr lang="vi-VN" dirty="0" err="1">
                <a:latin typeface="Times New Roman"/>
                <a:ea typeface="+mn-lt"/>
                <a:cs typeface="+mn-lt"/>
              </a:rPr>
              <a:t>dịch</a:t>
            </a:r>
            <a:r>
              <a:rPr lang="vi-VN" dirty="0">
                <a:latin typeface="Times New Roman"/>
                <a:ea typeface="+mn-lt"/>
                <a:cs typeface="+mn-lt"/>
              </a:rPr>
              <a:t> </a:t>
            </a:r>
            <a:r>
              <a:rPr lang="vi-VN" dirty="0" err="1">
                <a:latin typeface="Times New Roman"/>
                <a:ea typeface="+mn-lt"/>
                <a:cs typeface="+mn-lt"/>
              </a:rPr>
              <a:t>mã</a:t>
            </a:r>
            <a:r>
              <a:rPr lang="vi-VN" dirty="0">
                <a:latin typeface="Times New Roman"/>
                <a:ea typeface="+mn-lt"/>
                <a:cs typeface="+mn-lt"/>
              </a:rPr>
              <a:t> </a:t>
            </a:r>
            <a:r>
              <a:rPr lang="vi-VN" dirty="0" err="1">
                <a:latin typeface="Times New Roman"/>
                <a:ea typeface="+mn-lt"/>
                <a:cs typeface="+mn-lt"/>
              </a:rPr>
              <a:t>nguồn</a:t>
            </a:r>
            <a:r>
              <a:rPr lang="vi-VN" dirty="0">
                <a:latin typeface="Times New Roman"/>
                <a:ea typeface="+mn-lt"/>
                <a:cs typeface="+mn-lt"/>
              </a:rPr>
              <a:t> khi </a:t>
            </a:r>
            <a:r>
              <a:rPr lang="vi-VN" dirty="0" err="1">
                <a:latin typeface="Times New Roman"/>
                <a:ea typeface="+mn-lt"/>
                <a:cs typeface="+mn-lt"/>
              </a:rPr>
              <a:t>chạy</a:t>
            </a:r>
            <a:r>
              <a:rPr lang="vi-VN" dirty="0">
                <a:latin typeface="Times New Roman"/>
                <a:ea typeface="+mn-lt"/>
                <a:cs typeface="+mn-lt"/>
              </a:rPr>
              <a:t>, </a:t>
            </a:r>
            <a:r>
              <a:rPr lang="vi-VN" dirty="0" err="1">
                <a:latin typeface="Times New Roman"/>
                <a:ea typeface="+mn-lt"/>
                <a:cs typeface="+mn-lt"/>
              </a:rPr>
              <a:t>Java</a:t>
            </a:r>
            <a:r>
              <a:rPr lang="vi-VN" dirty="0">
                <a:latin typeface="Times New Roman"/>
                <a:ea typeface="+mn-lt"/>
                <a:cs typeface="+mn-lt"/>
              </a:rPr>
              <a:t> </a:t>
            </a:r>
            <a:r>
              <a:rPr lang="vi-VN" dirty="0" err="1">
                <a:latin typeface="Times New Roman"/>
                <a:ea typeface="+mn-lt"/>
                <a:cs typeface="+mn-lt"/>
              </a:rPr>
              <a:t>được</a:t>
            </a:r>
            <a:r>
              <a:rPr lang="vi-VN" dirty="0">
                <a:latin typeface="Times New Roman"/>
                <a:ea typeface="+mn-lt"/>
                <a:cs typeface="+mn-lt"/>
              </a:rPr>
              <a:t> </a:t>
            </a:r>
            <a:r>
              <a:rPr lang="vi-VN" dirty="0" err="1">
                <a:latin typeface="Times New Roman"/>
                <a:ea typeface="+mn-lt"/>
                <a:cs typeface="+mn-lt"/>
              </a:rPr>
              <a:t>thiết</a:t>
            </a:r>
            <a:r>
              <a:rPr lang="vi-VN" dirty="0">
                <a:latin typeface="Times New Roman"/>
                <a:ea typeface="+mn-lt"/>
                <a:cs typeface="+mn-lt"/>
              </a:rPr>
              <a:t> </a:t>
            </a:r>
            <a:r>
              <a:rPr lang="vi-VN" dirty="0" err="1">
                <a:latin typeface="Times New Roman"/>
                <a:ea typeface="+mn-lt"/>
                <a:cs typeface="+mn-lt"/>
              </a:rPr>
              <a:t>kế</a:t>
            </a:r>
            <a:r>
              <a:rPr lang="vi-VN" dirty="0">
                <a:latin typeface="Times New Roman"/>
                <a:ea typeface="+mn-lt"/>
                <a:cs typeface="+mn-lt"/>
              </a:rPr>
              <a:t> </a:t>
            </a:r>
            <a:r>
              <a:rPr lang="vi-VN" dirty="0" err="1">
                <a:latin typeface="Times New Roman"/>
                <a:ea typeface="+mn-lt"/>
                <a:cs typeface="+mn-lt"/>
              </a:rPr>
              <a:t>để</a:t>
            </a:r>
            <a:r>
              <a:rPr lang="vi-VN" dirty="0">
                <a:latin typeface="Times New Roman"/>
                <a:ea typeface="+mn-lt"/>
                <a:cs typeface="+mn-lt"/>
              </a:rPr>
              <a:t> biên </a:t>
            </a:r>
            <a:r>
              <a:rPr lang="vi-VN" dirty="0" err="1">
                <a:latin typeface="Times New Roman"/>
                <a:ea typeface="+mn-lt"/>
                <a:cs typeface="+mn-lt"/>
              </a:rPr>
              <a:t>dịch</a:t>
            </a:r>
            <a:r>
              <a:rPr lang="vi-VN" dirty="0">
                <a:latin typeface="Times New Roman"/>
                <a:ea typeface="+mn-lt"/>
                <a:cs typeface="+mn-lt"/>
              </a:rPr>
              <a:t> </a:t>
            </a:r>
            <a:r>
              <a:rPr lang="vi-VN" dirty="0" err="1">
                <a:latin typeface="Times New Roman"/>
                <a:ea typeface="+mn-lt"/>
                <a:cs typeface="+mn-lt"/>
              </a:rPr>
              <a:t>mã</a:t>
            </a:r>
            <a:r>
              <a:rPr lang="vi-VN" dirty="0">
                <a:latin typeface="Times New Roman"/>
                <a:ea typeface="+mn-lt"/>
                <a:cs typeface="+mn-lt"/>
              </a:rPr>
              <a:t> </a:t>
            </a:r>
            <a:r>
              <a:rPr lang="vi-VN" dirty="0" err="1">
                <a:latin typeface="Times New Roman"/>
                <a:ea typeface="+mn-lt"/>
                <a:cs typeface="+mn-lt"/>
              </a:rPr>
              <a:t>nguồn</a:t>
            </a:r>
            <a:r>
              <a:rPr lang="vi-VN" dirty="0">
                <a:latin typeface="Times New Roman"/>
                <a:ea typeface="+mn-lt"/>
                <a:cs typeface="+mn-lt"/>
              </a:rPr>
              <a:t> </a:t>
            </a:r>
            <a:r>
              <a:rPr lang="vi-VN" dirty="0" err="1">
                <a:latin typeface="Times New Roman"/>
                <a:ea typeface="+mn-lt"/>
                <a:cs typeface="+mn-lt"/>
              </a:rPr>
              <a:t>thành</a:t>
            </a:r>
            <a:r>
              <a:rPr lang="vi-VN" dirty="0">
                <a:latin typeface="Times New Roman"/>
                <a:ea typeface="+mn-lt"/>
                <a:cs typeface="+mn-lt"/>
              </a:rPr>
              <a:t> </a:t>
            </a:r>
            <a:r>
              <a:rPr lang="vi-VN" dirty="0" err="1">
                <a:latin typeface="Times New Roman"/>
                <a:ea typeface="+mn-lt"/>
                <a:cs typeface="+mn-lt"/>
              </a:rPr>
              <a:t>bytecode</a:t>
            </a:r>
            <a:r>
              <a:rPr lang="vi-VN" dirty="0">
                <a:latin typeface="Times New Roman"/>
                <a:ea typeface="+mn-lt"/>
                <a:cs typeface="+mn-lt"/>
              </a:rPr>
              <a:t>, </a:t>
            </a:r>
            <a:r>
              <a:rPr lang="vi-VN" dirty="0" err="1">
                <a:latin typeface="Times New Roman"/>
                <a:ea typeface="+mn-lt"/>
                <a:cs typeface="+mn-lt"/>
              </a:rPr>
              <a:t>bytecode</a:t>
            </a:r>
            <a:r>
              <a:rPr lang="vi-VN" dirty="0">
                <a:latin typeface="Times New Roman"/>
                <a:ea typeface="+mn-lt"/>
                <a:cs typeface="+mn-lt"/>
              </a:rPr>
              <a:t> sau </a:t>
            </a:r>
            <a:r>
              <a:rPr lang="vi-VN" dirty="0" err="1">
                <a:latin typeface="Times New Roman"/>
                <a:ea typeface="+mn-lt"/>
                <a:cs typeface="+mn-lt"/>
              </a:rPr>
              <a:t>đó</a:t>
            </a:r>
            <a:r>
              <a:rPr lang="vi-VN" dirty="0">
                <a:latin typeface="Times New Roman"/>
                <a:ea typeface="+mn-lt"/>
                <a:cs typeface="+mn-lt"/>
              </a:rPr>
              <a:t> </a:t>
            </a:r>
            <a:r>
              <a:rPr lang="vi-VN" dirty="0" err="1">
                <a:latin typeface="Times New Roman"/>
                <a:ea typeface="+mn-lt"/>
                <a:cs typeface="+mn-lt"/>
              </a:rPr>
              <a:t>sẽ</a:t>
            </a:r>
            <a:r>
              <a:rPr lang="vi-VN" dirty="0">
                <a:latin typeface="Times New Roman"/>
                <a:ea typeface="+mn-lt"/>
                <a:cs typeface="+mn-lt"/>
              </a:rPr>
              <a:t> </a:t>
            </a:r>
            <a:r>
              <a:rPr lang="vi-VN" dirty="0" err="1">
                <a:latin typeface="Times New Roman"/>
                <a:ea typeface="+mn-lt"/>
                <a:cs typeface="+mn-lt"/>
              </a:rPr>
              <a:t>được</a:t>
            </a:r>
            <a:r>
              <a:rPr lang="vi-VN" dirty="0">
                <a:latin typeface="Times New Roman"/>
                <a:ea typeface="+mn-lt"/>
                <a:cs typeface="+mn-lt"/>
              </a:rPr>
              <a:t> môi </a:t>
            </a:r>
            <a:r>
              <a:rPr lang="vi-VN" dirty="0" err="1">
                <a:latin typeface="Times New Roman"/>
                <a:ea typeface="+mn-lt"/>
                <a:cs typeface="+mn-lt"/>
              </a:rPr>
              <a:t>trường</a:t>
            </a:r>
            <a:r>
              <a:rPr lang="vi-VN" dirty="0">
                <a:latin typeface="Times New Roman"/>
                <a:ea typeface="+mn-lt"/>
                <a:cs typeface="+mn-lt"/>
              </a:rPr>
              <a:t> </a:t>
            </a:r>
            <a:r>
              <a:rPr lang="vi-VN" dirty="0" err="1">
                <a:latin typeface="Times New Roman"/>
                <a:ea typeface="+mn-lt"/>
                <a:cs typeface="+mn-lt"/>
              </a:rPr>
              <a:t>thực</a:t>
            </a:r>
            <a:r>
              <a:rPr lang="vi-VN" dirty="0">
                <a:latin typeface="Times New Roman"/>
                <a:ea typeface="+mn-lt"/>
                <a:cs typeface="+mn-lt"/>
              </a:rPr>
              <a:t> thi </a:t>
            </a:r>
            <a:r>
              <a:rPr lang="vi-VN" dirty="0" err="1">
                <a:latin typeface="Times New Roman"/>
                <a:ea typeface="+mn-lt"/>
                <a:cs typeface="+mn-lt"/>
              </a:rPr>
              <a:t>chạy</a:t>
            </a:r>
            <a:endParaRPr lang="vi-VN" dirty="0" err="1">
              <a:latin typeface="Times New Roman"/>
              <a:cs typeface="Arial"/>
            </a:endParaRPr>
          </a:p>
        </p:txBody>
      </p:sp>
      <p:sp>
        <p:nvSpPr>
          <p:cNvPr id="8" name="Footer Placeholder 4">
            <a:extLst>
              <a:ext uri="{FF2B5EF4-FFF2-40B4-BE49-F238E27FC236}">
                <a16:creationId xmlns:a16="http://schemas.microsoft.com/office/drawing/2014/main" id="{A691FD0F-FBF9-49BE-9E2C-D02AF6D53DA5}"/>
              </a:ext>
            </a:extLst>
          </p:cNvPr>
          <p:cNvSpPr>
            <a:spLocks noGrp="1"/>
          </p:cNvSpPr>
          <p:nvPr>
            <p:ph type="ftr" sz="quarter" idx="11"/>
          </p:nvPr>
        </p:nvSpPr>
        <p:spPr>
          <a:xfrm>
            <a:off x="6300788" y="6378575"/>
            <a:ext cx="2111375" cy="254000"/>
          </a:xfrm>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spcBef>
                <a:spcPct val="20000"/>
              </a:spcBef>
              <a:buClr>
                <a:schemeClr val="tx2"/>
              </a:buClr>
              <a:buFont typeface="Wingdings" charset="2"/>
              <a:buChar char="§"/>
              <a:defRPr sz="2800">
                <a:solidFill>
                  <a:schemeClr val="tx1"/>
                </a:solidFill>
                <a:latin typeface="Arial" charset="0"/>
              </a:defRPr>
            </a:lvl1pPr>
            <a:lvl2pPr marL="742950" indent="-285750">
              <a:spcBef>
                <a:spcPct val="20000"/>
              </a:spcBef>
              <a:buClr>
                <a:schemeClr val="accent1"/>
              </a:buClr>
              <a:buFont typeface="Wingdings" charset="2"/>
              <a:buChar char="§"/>
              <a:defRPr sz="2400">
                <a:solidFill>
                  <a:schemeClr val="tx1"/>
                </a:solidFill>
                <a:latin typeface="Arial" charset="0"/>
              </a:defRPr>
            </a:lvl2pPr>
            <a:lvl3pPr marL="1143000" indent="-228600">
              <a:spcBef>
                <a:spcPct val="20000"/>
              </a:spcBef>
              <a:buClr>
                <a:schemeClr val="tx1"/>
              </a:buClr>
              <a:buChar char="•"/>
              <a:defRPr sz="2000">
                <a:solidFill>
                  <a:schemeClr val="tx1"/>
                </a:solidFill>
                <a:latin typeface="Arial" charset="0"/>
              </a:defRPr>
            </a:lvl3pPr>
            <a:lvl4pPr marL="1600200" indent="-228600">
              <a:spcBef>
                <a:spcPct val="20000"/>
              </a:spcBef>
              <a:buChar char="–"/>
              <a:defRPr>
                <a:solidFill>
                  <a:schemeClr val="tx1"/>
                </a:solidFill>
                <a:latin typeface="Arial" charset="0"/>
              </a:defRPr>
            </a:lvl4pPr>
            <a:lvl5pPr marL="2057400" indent="-228600">
              <a:spcBef>
                <a:spcPct val="20000"/>
              </a:spcBef>
              <a:buChar char="»"/>
              <a:defRPr>
                <a:solidFill>
                  <a:schemeClr val="tx1"/>
                </a:solidFill>
                <a:latin typeface="Arial" charset="0"/>
              </a:defRPr>
            </a:lvl5pPr>
            <a:lvl6pPr marL="2514600" indent="-228600" eaLnBrk="0" fontAlgn="base" hangingPunct="0">
              <a:spcBef>
                <a:spcPct val="20000"/>
              </a:spcBef>
              <a:spcAft>
                <a:spcPct val="0"/>
              </a:spcAft>
              <a:buChar char="»"/>
              <a:defRPr>
                <a:solidFill>
                  <a:schemeClr val="tx1"/>
                </a:solidFill>
                <a:latin typeface="Arial" charset="0"/>
              </a:defRPr>
            </a:lvl6pPr>
            <a:lvl7pPr marL="2971800" indent="-228600" eaLnBrk="0" fontAlgn="base" hangingPunct="0">
              <a:spcBef>
                <a:spcPct val="20000"/>
              </a:spcBef>
              <a:spcAft>
                <a:spcPct val="0"/>
              </a:spcAft>
              <a:buChar char="»"/>
              <a:defRPr>
                <a:solidFill>
                  <a:schemeClr val="tx1"/>
                </a:solidFill>
                <a:latin typeface="Arial" charset="0"/>
              </a:defRPr>
            </a:lvl7pPr>
            <a:lvl8pPr marL="3429000" indent="-228600" eaLnBrk="0" fontAlgn="base" hangingPunct="0">
              <a:spcBef>
                <a:spcPct val="20000"/>
              </a:spcBef>
              <a:spcAft>
                <a:spcPct val="0"/>
              </a:spcAft>
              <a:buChar char="»"/>
              <a:defRPr>
                <a:solidFill>
                  <a:schemeClr val="tx1"/>
                </a:solidFill>
                <a:latin typeface="Arial" charset="0"/>
              </a:defRPr>
            </a:lvl8pPr>
            <a:lvl9pPr marL="3886200" indent="-228600" eaLnBrk="0" fontAlgn="base" hangingPunct="0">
              <a:spcBef>
                <a:spcPct val="20000"/>
              </a:spcBef>
              <a:spcAft>
                <a:spcPct val="0"/>
              </a:spcAft>
              <a:buChar char="»"/>
              <a:defRPr>
                <a:solidFill>
                  <a:schemeClr val="tx1"/>
                </a:solidFill>
                <a:latin typeface="Arial" charset="0"/>
              </a:defRPr>
            </a:lvl9pPr>
          </a:lstStyle>
          <a:p>
            <a:pPr>
              <a:spcBef>
                <a:spcPct val="0"/>
              </a:spcBef>
              <a:buClrTx/>
              <a:buFontTx/>
              <a:buNone/>
              <a:defRPr/>
            </a:pPr>
            <a:endParaRPr lang="en-US" altLang="en-US" sz="1200" dirty="0">
              <a:solidFill>
                <a:schemeClr val="bg1"/>
              </a:solidFill>
            </a:endParaRPr>
          </a:p>
          <a:p>
            <a:pPr>
              <a:spcBef>
                <a:spcPct val="0"/>
              </a:spcBef>
              <a:buNone/>
              <a:defRPr/>
            </a:pPr>
            <a:r>
              <a:rPr lang="en-US" sz="1200" dirty="0">
                <a:solidFill>
                  <a:schemeClr val="bg1"/>
                </a:solidFill>
                <a:latin typeface="Arial"/>
                <a:cs typeface="Arial"/>
              </a:rPr>
              <a:t>Mạc Anh Thanh</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barn(inVertical)">
                                      <p:cBhvr>
                                        <p:cTn id="7" dur="500"/>
                                        <p:tgtEl>
                                          <p:spTgt spid="35"/>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29"/>
                                        </p:tgtEl>
                                        <p:attrNameLst>
                                          <p:attrName>style.visibility</p:attrName>
                                        </p:attrNameLst>
                                      </p:cBhvr>
                                      <p:to>
                                        <p:strVal val="visible"/>
                                      </p:to>
                                    </p:set>
                                    <p:animEffect transition="in" filter="barn(inVertical)">
                                      <p:cBhvr>
                                        <p:cTn id="10" dur="500"/>
                                        <p:tgtEl>
                                          <p:spTgt spid="29"/>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31"/>
                                        </p:tgtEl>
                                        <p:attrNameLst>
                                          <p:attrName>style.visibility</p:attrName>
                                        </p:attrNameLst>
                                      </p:cBhvr>
                                      <p:to>
                                        <p:strVal val="visible"/>
                                      </p:to>
                                    </p:set>
                                    <p:animEffect transition="in" filter="barn(inVertical)">
                                      <p:cBhvr>
                                        <p:cTn id="13" dur="500"/>
                                        <p:tgtEl>
                                          <p:spTgt spid="31"/>
                                        </p:tgtEl>
                                      </p:cBhvr>
                                    </p:animEffect>
                                  </p:childTnLst>
                                </p:cTn>
                              </p:par>
                              <p:par>
                                <p:cTn id="14" presetID="16" presetClass="entr" presetSubtype="21" fill="hold" nodeType="withEffect">
                                  <p:stCondLst>
                                    <p:cond delay="0"/>
                                  </p:stCondLst>
                                  <p:childTnLst>
                                    <p:set>
                                      <p:cBhvr>
                                        <p:cTn id="15" dur="1" fill="hold">
                                          <p:stCondLst>
                                            <p:cond delay="0"/>
                                          </p:stCondLst>
                                        </p:cTn>
                                        <p:tgtEl>
                                          <p:spTgt spid="33"/>
                                        </p:tgtEl>
                                        <p:attrNameLst>
                                          <p:attrName>style.visibility</p:attrName>
                                        </p:attrNameLst>
                                      </p:cBhvr>
                                      <p:to>
                                        <p:strVal val="visible"/>
                                      </p:to>
                                    </p:set>
                                    <p:animEffect transition="in" filter="barn(inVertical)">
                                      <p:cBhvr>
                                        <p:cTn id="16" dur="500"/>
                                        <p:tgtEl>
                                          <p:spTgt spid="33"/>
                                        </p:tgtEl>
                                      </p:cBhvr>
                                    </p:animEffect>
                                  </p:childTnLst>
                                </p:cTn>
                              </p:par>
                              <p:par>
                                <p:cTn id="17" presetID="16" presetClass="entr" presetSubtype="21" fill="hold" nodeType="withEffect">
                                  <p:stCondLst>
                                    <p:cond delay="0"/>
                                  </p:stCondLst>
                                  <p:childTnLst>
                                    <p:set>
                                      <p:cBhvr>
                                        <p:cTn id="18" dur="1" fill="hold">
                                          <p:stCondLst>
                                            <p:cond delay="0"/>
                                          </p:stCondLst>
                                        </p:cTn>
                                        <p:tgtEl>
                                          <p:spTgt spid="11270"/>
                                        </p:tgtEl>
                                        <p:attrNameLst>
                                          <p:attrName>style.visibility</p:attrName>
                                        </p:attrNameLst>
                                      </p:cBhvr>
                                      <p:to>
                                        <p:strVal val="visible"/>
                                      </p:to>
                                    </p:set>
                                    <p:animEffect transition="in" filter="barn(inVertical)">
                                      <p:cBhvr>
                                        <p:cTn id="19" dur="500"/>
                                        <p:tgtEl>
                                          <p:spTgt spid="112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31" grpId="0" animBg="1"/>
      <p:bldP spid="35"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a:extLst>
              <a:ext uri="{FF2B5EF4-FFF2-40B4-BE49-F238E27FC236}">
                <a16:creationId xmlns:a16="http://schemas.microsoft.com/office/drawing/2014/main" id="{42DF301A-568E-4F4F-9E9D-534D5E623B28}"/>
              </a:ext>
            </a:extLst>
          </p:cNvPr>
          <p:cNvSpPr>
            <a:spLocks noGrp="1" noChangeArrowheads="1"/>
          </p:cNvSpPr>
          <p:nvPr>
            <p:ph type="title"/>
          </p:nvPr>
        </p:nvSpPr>
        <p:spPr/>
        <p:txBody>
          <a:bodyPr/>
          <a:lstStyle/>
          <a:p>
            <a:pPr eaLnBrk="1" hangingPunct="1">
              <a:defRPr/>
            </a:pPr>
            <a:r>
              <a:rPr lang="en-US" altLang="en-US" dirty="0"/>
              <a:t>2. Giới thiệu về công nghệ thiết kế website</a:t>
            </a:r>
            <a:endParaRPr lang="en-US" altLang="en-US" sz="1600" dirty="0"/>
          </a:p>
        </p:txBody>
      </p:sp>
      <p:sp>
        <p:nvSpPr>
          <p:cNvPr id="29" name="Freeform 28">
            <a:extLst>
              <a:ext uri="{FF2B5EF4-FFF2-40B4-BE49-F238E27FC236}">
                <a16:creationId xmlns:a16="http://schemas.microsoft.com/office/drawing/2014/main" id="{2B935478-4441-411C-B1E9-6A277149318F}"/>
              </a:ext>
            </a:extLst>
          </p:cNvPr>
          <p:cNvSpPr/>
          <p:nvPr/>
        </p:nvSpPr>
        <p:spPr>
          <a:xfrm>
            <a:off x="365125" y="1609725"/>
            <a:ext cx="1833563" cy="1587500"/>
          </a:xfrm>
          <a:custGeom>
            <a:avLst/>
            <a:gdLst>
              <a:gd name="connsiteX0" fmla="*/ 0 w 1835025"/>
              <a:gd name="connsiteY0" fmla="*/ 793756 h 1587512"/>
              <a:gd name="connsiteX1" fmla="*/ 453552 w 1835025"/>
              <a:gd name="connsiteY1" fmla="*/ 0 h 1587512"/>
              <a:gd name="connsiteX2" fmla="*/ 1381473 w 1835025"/>
              <a:gd name="connsiteY2" fmla="*/ 0 h 1587512"/>
              <a:gd name="connsiteX3" fmla="*/ 1835025 w 1835025"/>
              <a:gd name="connsiteY3" fmla="*/ 793756 h 1587512"/>
              <a:gd name="connsiteX4" fmla="*/ 1381473 w 1835025"/>
              <a:gd name="connsiteY4" fmla="*/ 1587512 h 1587512"/>
              <a:gd name="connsiteX5" fmla="*/ 453552 w 1835025"/>
              <a:gd name="connsiteY5" fmla="*/ 1587512 h 1587512"/>
              <a:gd name="connsiteX6" fmla="*/ 0 w 1835025"/>
              <a:gd name="connsiteY6" fmla="*/ 793756 h 1587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35025" h="1587512">
                <a:moveTo>
                  <a:pt x="0" y="793756"/>
                </a:moveTo>
                <a:lnTo>
                  <a:pt x="453552" y="0"/>
                </a:lnTo>
                <a:lnTo>
                  <a:pt x="1381473" y="0"/>
                </a:lnTo>
                <a:lnTo>
                  <a:pt x="1835025" y="793756"/>
                </a:lnTo>
                <a:lnTo>
                  <a:pt x="1381473" y="1587512"/>
                </a:lnTo>
                <a:lnTo>
                  <a:pt x="453552" y="1587512"/>
                </a:lnTo>
                <a:lnTo>
                  <a:pt x="0" y="793756"/>
                </a:lnTo>
                <a:close/>
              </a:path>
            </a:pathLst>
          </a:custGeom>
          <a:solidFill>
            <a:srgbClr val="00B0F0"/>
          </a:solidFill>
          <a:ln w="19050">
            <a:solidFill>
              <a:schemeClr val="bg1"/>
            </a:solidFill>
          </a:ln>
        </p:spPr>
        <p:style>
          <a:lnRef idx="2">
            <a:schemeClr val="accent6">
              <a:shade val="50000"/>
            </a:schemeClr>
          </a:lnRef>
          <a:fillRef idx="1">
            <a:schemeClr val="accent6"/>
          </a:fillRef>
          <a:effectRef idx="0">
            <a:schemeClr val="accent6"/>
          </a:effectRef>
          <a:fontRef idx="minor">
            <a:schemeClr val="lt1"/>
          </a:fontRef>
        </p:style>
        <p:txBody>
          <a:bodyPr lIns="353633" tIns="312615" rIns="353633" bIns="312615" spcCol="1270" anchor="ctr"/>
          <a:lstStyle/>
          <a:p>
            <a:pPr algn="ctr" defTabSz="1733550">
              <a:lnSpc>
                <a:spcPct val="90000"/>
              </a:lnSpc>
              <a:spcAft>
                <a:spcPct val="35000"/>
              </a:spcAft>
              <a:defRPr/>
            </a:pPr>
            <a:r>
              <a:rPr lang="vi-VN" sz="2000" b="1" dirty="0">
                <a:latin typeface="Calibri" panose="020F0502020204030204" pitchFamily="34" charset="0"/>
                <a:cs typeface="Calibri" panose="020F0502020204030204" pitchFamily="34" charset="0"/>
              </a:rPr>
              <a:t>HTML</a:t>
            </a:r>
          </a:p>
          <a:p>
            <a:pPr algn="ctr" defTabSz="1733550">
              <a:lnSpc>
                <a:spcPct val="90000"/>
              </a:lnSpc>
              <a:spcAft>
                <a:spcPct val="35000"/>
              </a:spcAft>
              <a:defRPr/>
            </a:pPr>
            <a:r>
              <a:rPr lang="vi-VN" sz="2000" b="1" dirty="0">
                <a:latin typeface="Calibri" panose="020F0502020204030204" pitchFamily="34" charset="0"/>
                <a:cs typeface="Calibri" panose="020F0502020204030204" pitchFamily="34" charset="0"/>
              </a:rPr>
              <a:t>CSS</a:t>
            </a:r>
          </a:p>
          <a:p>
            <a:pPr algn="ctr" defTabSz="1733550">
              <a:lnSpc>
                <a:spcPct val="90000"/>
              </a:lnSpc>
              <a:spcAft>
                <a:spcPct val="35000"/>
              </a:spcAft>
              <a:defRPr/>
            </a:pPr>
            <a:r>
              <a:rPr lang="en-GB" sz="2000" b="1" dirty="0">
                <a:latin typeface="Calibri" panose="020F0502020204030204" pitchFamily="34" charset="0"/>
                <a:cs typeface="Calibri" panose="020F0502020204030204" pitchFamily="34" charset="0"/>
              </a:rPr>
              <a:t>JavaScript</a:t>
            </a:r>
          </a:p>
        </p:txBody>
      </p:sp>
      <p:sp>
        <p:nvSpPr>
          <p:cNvPr id="31" name="Freeform 30">
            <a:extLst>
              <a:ext uri="{FF2B5EF4-FFF2-40B4-BE49-F238E27FC236}">
                <a16:creationId xmlns:a16="http://schemas.microsoft.com/office/drawing/2014/main" id="{DFF9909B-56F5-46BD-A966-C82C658153D2}"/>
              </a:ext>
            </a:extLst>
          </p:cNvPr>
          <p:cNvSpPr/>
          <p:nvPr/>
        </p:nvSpPr>
        <p:spPr>
          <a:xfrm>
            <a:off x="2509838" y="1609725"/>
            <a:ext cx="1835150" cy="1587500"/>
          </a:xfrm>
          <a:custGeom>
            <a:avLst/>
            <a:gdLst>
              <a:gd name="connsiteX0" fmla="*/ 0 w 1835025"/>
              <a:gd name="connsiteY0" fmla="*/ 793756 h 1587512"/>
              <a:gd name="connsiteX1" fmla="*/ 453552 w 1835025"/>
              <a:gd name="connsiteY1" fmla="*/ 0 h 1587512"/>
              <a:gd name="connsiteX2" fmla="*/ 1381473 w 1835025"/>
              <a:gd name="connsiteY2" fmla="*/ 0 h 1587512"/>
              <a:gd name="connsiteX3" fmla="*/ 1835025 w 1835025"/>
              <a:gd name="connsiteY3" fmla="*/ 793756 h 1587512"/>
              <a:gd name="connsiteX4" fmla="*/ 1381473 w 1835025"/>
              <a:gd name="connsiteY4" fmla="*/ 1587512 h 1587512"/>
              <a:gd name="connsiteX5" fmla="*/ 453552 w 1835025"/>
              <a:gd name="connsiteY5" fmla="*/ 1587512 h 1587512"/>
              <a:gd name="connsiteX6" fmla="*/ 0 w 1835025"/>
              <a:gd name="connsiteY6" fmla="*/ 793756 h 1587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35025" h="1587512">
                <a:moveTo>
                  <a:pt x="0" y="793756"/>
                </a:moveTo>
                <a:lnTo>
                  <a:pt x="453552" y="0"/>
                </a:lnTo>
                <a:lnTo>
                  <a:pt x="1381473" y="0"/>
                </a:lnTo>
                <a:lnTo>
                  <a:pt x="1835025" y="793756"/>
                </a:lnTo>
                <a:lnTo>
                  <a:pt x="1381473" y="1587512"/>
                </a:lnTo>
                <a:lnTo>
                  <a:pt x="453552" y="1587512"/>
                </a:lnTo>
                <a:lnTo>
                  <a:pt x="0" y="793756"/>
                </a:lnTo>
                <a:close/>
              </a:path>
            </a:pathLst>
          </a:custGeom>
          <a:solidFill>
            <a:srgbClr val="0070C0"/>
          </a:solidFill>
        </p:spPr>
        <p:style>
          <a:lnRef idx="3">
            <a:schemeClr val="lt1"/>
          </a:lnRef>
          <a:fillRef idx="1">
            <a:schemeClr val="accent1"/>
          </a:fillRef>
          <a:effectRef idx="1">
            <a:schemeClr val="accent1"/>
          </a:effectRef>
          <a:fontRef idx="minor">
            <a:schemeClr val="lt1"/>
          </a:fontRef>
        </p:style>
        <p:txBody>
          <a:bodyPr lIns="353633" tIns="312615" rIns="353633" bIns="312615" spcCol="1270" anchor="ctr"/>
          <a:lstStyle/>
          <a:p>
            <a:pPr algn="ctr" defTabSz="1733550">
              <a:lnSpc>
                <a:spcPct val="90000"/>
              </a:lnSpc>
              <a:spcAft>
                <a:spcPct val="35000"/>
              </a:spcAft>
              <a:defRPr/>
            </a:pPr>
            <a:r>
              <a:rPr lang="vi-VN" sz="2400" b="1" dirty="0">
                <a:latin typeface="Calibri" panose="020F0502020204030204" pitchFamily="34" charset="0"/>
                <a:cs typeface="Calibri" panose="020F0502020204030204" pitchFamily="34" charset="0"/>
              </a:rPr>
              <a:t>PHP</a:t>
            </a:r>
            <a:endParaRPr lang="en-GB" sz="2400" b="1" dirty="0">
              <a:latin typeface="Calibri" panose="020F0502020204030204" pitchFamily="34" charset="0"/>
              <a:cs typeface="Calibri" panose="020F0502020204030204" pitchFamily="34" charset="0"/>
            </a:endParaRPr>
          </a:p>
        </p:txBody>
      </p:sp>
      <p:sp>
        <p:nvSpPr>
          <p:cNvPr id="33" name="Freeform 32">
            <a:extLst>
              <a:ext uri="{FF2B5EF4-FFF2-40B4-BE49-F238E27FC236}">
                <a16:creationId xmlns:a16="http://schemas.microsoft.com/office/drawing/2014/main" id="{3A9F7736-C043-41C5-97AF-9F39122584ED}"/>
              </a:ext>
            </a:extLst>
          </p:cNvPr>
          <p:cNvSpPr/>
          <p:nvPr/>
        </p:nvSpPr>
        <p:spPr>
          <a:xfrm>
            <a:off x="1265238" y="3249613"/>
            <a:ext cx="2239962" cy="1936750"/>
          </a:xfrm>
          <a:custGeom>
            <a:avLst/>
            <a:gdLst>
              <a:gd name="connsiteX0" fmla="*/ 0 w 2239220"/>
              <a:gd name="connsiteY0" fmla="*/ 968508 h 1937016"/>
              <a:gd name="connsiteX1" fmla="*/ 553405 w 2239220"/>
              <a:gd name="connsiteY1" fmla="*/ 0 h 1937016"/>
              <a:gd name="connsiteX2" fmla="*/ 1685815 w 2239220"/>
              <a:gd name="connsiteY2" fmla="*/ 0 h 1937016"/>
              <a:gd name="connsiteX3" fmla="*/ 2239220 w 2239220"/>
              <a:gd name="connsiteY3" fmla="*/ 968508 h 1937016"/>
              <a:gd name="connsiteX4" fmla="*/ 1685815 w 2239220"/>
              <a:gd name="connsiteY4" fmla="*/ 1937016 h 1937016"/>
              <a:gd name="connsiteX5" fmla="*/ 553405 w 2239220"/>
              <a:gd name="connsiteY5" fmla="*/ 1937016 h 1937016"/>
              <a:gd name="connsiteX6" fmla="*/ 0 w 2239220"/>
              <a:gd name="connsiteY6" fmla="*/ 968508 h 1937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39220" h="1937016">
                <a:moveTo>
                  <a:pt x="0" y="968508"/>
                </a:moveTo>
                <a:lnTo>
                  <a:pt x="553405" y="0"/>
                </a:lnTo>
                <a:lnTo>
                  <a:pt x="1685815" y="0"/>
                </a:lnTo>
                <a:lnTo>
                  <a:pt x="2239220" y="968508"/>
                </a:lnTo>
                <a:lnTo>
                  <a:pt x="1685815" y="1937016"/>
                </a:lnTo>
                <a:lnTo>
                  <a:pt x="553405" y="1937016"/>
                </a:lnTo>
                <a:lnTo>
                  <a:pt x="0" y="968508"/>
                </a:lnTo>
                <a:close/>
              </a:path>
            </a:pathLst>
          </a:custGeom>
          <a:noFill/>
          <a:ln w="28575">
            <a:solidFill>
              <a:srgbClr val="0070C0"/>
            </a:solid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lIns="430760" tIns="380681" rIns="430760" bIns="380681" spcCol="1270" anchor="ctr"/>
          <a:lstStyle/>
          <a:p>
            <a:pPr algn="ctr" defTabSz="2089150">
              <a:lnSpc>
                <a:spcPct val="90000"/>
              </a:lnSpc>
              <a:spcAft>
                <a:spcPct val="35000"/>
              </a:spcAft>
              <a:defRPr/>
            </a:pPr>
            <a:endParaRPr lang="en-GB" sz="4700" dirty="0"/>
          </a:p>
        </p:txBody>
      </p:sp>
      <p:pic>
        <p:nvPicPr>
          <p:cNvPr id="11270" name="Picture 33">
            <a:extLst>
              <a:ext uri="{FF2B5EF4-FFF2-40B4-BE49-F238E27FC236}">
                <a16:creationId xmlns:a16="http://schemas.microsoft.com/office/drawing/2014/main" id="{E93C719F-4D2B-4E2F-A1E5-90F5CC43F963}"/>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281113" y="3330575"/>
            <a:ext cx="2306637" cy="1595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5" name="Line Callout 1 34">
            <a:extLst>
              <a:ext uri="{FF2B5EF4-FFF2-40B4-BE49-F238E27FC236}">
                <a16:creationId xmlns:a16="http://schemas.microsoft.com/office/drawing/2014/main" id="{07C93A40-FDC6-4A30-AF6B-A662B642CDE2}"/>
              </a:ext>
            </a:extLst>
          </p:cNvPr>
          <p:cNvSpPr/>
          <p:nvPr/>
        </p:nvSpPr>
        <p:spPr>
          <a:xfrm>
            <a:off x="5651500" y="1766888"/>
            <a:ext cx="3044825" cy="2881312"/>
          </a:xfrm>
          <a:prstGeom prst="borderCallout1">
            <a:avLst>
              <a:gd name="adj1" fmla="val 31058"/>
              <a:gd name="adj2" fmla="val -133"/>
              <a:gd name="adj3" fmla="val 59330"/>
              <a:gd name="adj4" fmla="val -23253"/>
            </a:avLst>
          </a:prstGeom>
          <a:ln w="19050">
            <a:solidFill>
              <a:schemeClr val="bg1"/>
            </a:solidFill>
          </a:ln>
          <a:effectLst>
            <a:outerShdw blurRad="50800" dist="38100" dir="2700000" algn="tl" rotWithShape="0">
              <a:prstClr val="black">
                <a:alpha val="40000"/>
              </a:prstClr>
            </a:outerShdw>
          </a:effectLst>
        </p:spPr>
        <p:style>
          <a:lnRef idx="2">
            <a:schemeClr val="accent1"/>
          </a:lnRef>
          <a:fillRef idx="1">
            <a:schemeClr val="lt1"/>
          </a:fillRef>
          <a:effectRef idx="0">
            <a:schemeClr val="accent1"/>
          </a:effectRef>
          <a:fontRef idx="minor">
            <a:schemeClr val="dk1"/>
          </a:fontRef>
        </p:style>
        <p:txBody>
          <a:bodyPr lIns="91440" tIns="45720" rIns="91440" bIns="45720" anchor="ctr"/>
          <a:lstStyle/>
          <a:p>
            <a:pPr marL="285750" indent="-285750" algn="just">
              <a:buFont typeface="Wingdings" panose="05000000000000000000" pitchFamily="2" charset="2"/>
              <a:buChar char="ü"/>
              <a:defRPr/>
            </a:pPr>
            <a:r>
              <a:rPr lang="vi-VN" sz="1400" dirty="0">
                <a:ea typeface="+mn-lt"/>
                <a:cs typeface="+mn-lt"/>
              </a:rPr>
              <a:t>Microsoft SQL Server </a:t>
            </a:r>
            <a:r>
              <a:rPr lang="vi-VN" sz="1400" dirty="0" err="1">
                <a:ea typeface="+mn-lt"/>
                <a:cs typeface="+mn-lt"/>
              </a:rPr>
              <a:t>là</a:t>
            </a:r>
            <a:r>
              <a:rPr lang="vi-VN" sz="1400" dirty="0">
                <a:ea typeface="+mn-lt"/>
                <a:cs typeface="+mn-lt"/>
              </a:rPr>
              <a:t> </a:t>
            </a:r>
            <a:r>
              <a:rPr lang="vi-VN" sz="1400" dirty="0" err="1">
                <a:ea typeface="+mn-lt"/>
                <a:cs typeface="+mn-lt"/>
              </a:rPr>
              <a:t>một</a:t>
            </a:r>
            <a:r>
              <a:rPr lang="vi-VN" sz="1400" dirty="0">
                <a:ea typeface="+mn-lt"/>
                <a:cs typeface="+mn-lt"/>
              </a:rPr>
              <a:t> </a:t>
            </a:r>
            <a:r>
              <a:rPr lang="vi-VN" sz="1400" dirty="0" err="1">
                <a:ea typeface="+mn-lt"/>
                <a:cs typeface="+mn-lt"/>
              </a:rPr>
              <a:t>hệ</a:t>
            </a:r>
            <a:r>
              <a:rPr lang="vi-VN" sz="1400" dirty="0">
                <a:ea typeface="+mn-lt"/>
                <a:cs typeface="+mn-lt"/>
              </a:rPr>
              <a:t> </a:t>
            </a:r>
            <a:r>
              <a:rPr lang="vi-VN" sz="1400" dirty="0" err="1">
                <a:ea typeface="+mn-lt"/>
                <a:cs typeface="+mn-lt"/>
              </a:rPr>
              <a:t>quản</a:t>
            </a:r>
            <a:r>
              <a:rPr lang="vi-VN" sz="1400" dirty="0">
                <a:ea typeface="+mn-lt"/>
                <a:cs typeface="+mn-lt"/>
              </a:rPr>
              <a:t> </a:t>
            </a:r>
            <a:r>
              <a:rPr lang="vi-VN" sz="1400" dirty="0" err="1">
                <a:ea typeface="+mn-lt"/>
                <a:cs typeface="+mn-lt"/>
              </a:rPr>
              <a:t>trị</a:t>
            </a:r>
            <a:r>
              <a:rPr lang="vi-VN" sz="1400" dirty="0">
                <a:ea typeface="+mn-lt"/>
                <a:cs typeface="+mn-lt"/>
              </a:rPr>
              <a:t> cơ </a:t>
            </a:r>
            <a:r>
              <a:rPr lang="vi-VN" sz="1400" dirty="0" err="1">
                <a:ea typeface="+mn-lt"/>
                <a:cs typeface="+mn-lt"/>
              </a:rPr>
              <a:t>sở</a:t>
            </a:r>
            <a:r>
              <a:rPr lang="vi-VN" sz="1400" dirty="0">
                <a:ea typeface="+mn-lt"/>
                <a:cs typeface="+mn-lt"/>
              </a:rPr>
              <a:t> </a:t>
            </a:r>
            <a:r>
              <a:rPr lang="vi-VN" sz="1400" dirty="0" err="1">
                <a:ea typeface="+mn-lt"/>
                <a:cs typeface="+mn-lt"/>
              </a:rPr>
              <a:t>dữ</a:t>
            </a:r>
            <a:r>
              <a:rPr lang="vi-VN" sz="1400" dirty="0">
                <a:ea typeface="+mn-lt"/>
                <a:cs typeface="+mn-lt"/>
              </a:rPr>
              <a:t> </a:t>
            </a:r>
            <a:r>
              <a:rPr lang="vi-VN" sz="1400" dirty="0" err="1">
                <a:ea typeface="+mn-lt"/>
                <a:cs typeface="+mn-lt"/>
              </a:rPr>
              <a:t>liệu</a:t>
            </a:r>
            <a:r>
              <a:rPr lang="vi-VN" sz="1400" dirty="0">
                <a:ea typeface="+mn-lt"/>
                <a:cs typeface="+mn-lt"/>
              </a:rPr>
              <a:t> quan </a:t>
            </a:r>
            <a:r>
              <a:rPr lang="vi-VN" sz="1400" dirty="0" err="1">
                <a:ea typeface="+mn-lt"/>
                <a:cs typeface="+mn-lt"/>
              </a:rPr>
              <a:t>hệ</a:t>
            </a:r>
            <a:r>
              <a:rPr lang="vi-VN" sz="1400" dirty="0">
                <a:ea typeface="+mn-lt"/>
                <a:cs typeface="+mn-lt"/>
              </a:rPr>
              <a:t> </a:t>
            </a:r>
            <a:r>
              <a:rPr lang="vi-VN" sz="1400" dirty="0" err="1">
                <a:ea typeface="+mn-lt"/>
                <a:cs typeface="+mn-lt"/>
              </a:rPr>
              <a:t>được</a:t>
            </a:r>
            <a:r>
              <a:rPr lang="vi-VN" sz="1400" dirty="0">
                <a:ea typeface="+mn-lt"/>
                <a:cs typeface="+mn-lt"/>
              </a:rPr>
              <a:t> </a:t>
            </a:r>
            <a:r>
              <a:rPr lang="vi-VN" sz="1400" dirty="0" err="1">
                <a:ea typeface="+mn-lt"/>
                <a:cs typeface="+mn-lt"/>
              </a:rPr>
              <a:t>phát</a:t>
            </a:r>
            <a:r>
              <a:rPr lang="vi-VN" sz="1400" dirty="0">
                <a:ea typeface="+mn-lt"/>
                <a:cs typeface="+mn-lt"/>
              </a:rPr>
              <a:t> </a:t>
            </a:r>
            <a:r>
              <a:rPr lang="vi-VN" sz="1400" dirty="0" err="1">
                <a:ea typeface="+mn-lt"/>
                <a:cs typeface="+mn-lt"/>
              </a:rPr>
              <a:t>triển</a:t>
            </a:r>
            <a:r>
              <a:rPr lang="vi-VN" sz="1400" dirty="0">
                <a:ea typeface="+mn-lt"/>
                <a:cs typeface="+mn-lt"/>
              </a:rPr>
              <a:t> </a:t>
            </a:r>
            <a:r>
              <a:rPr lang="vi-VN" sz="1400" dirty="0" err="1">
                <a:ea typeface="+mn-lt"/>
                <a:cs typeface="+mn-lt"/>
              </a:rPr>
              <a:t>bởi</a:t>
            </a:r>
            <a:r>
              <a:rPr lang="vi-VN" sz="1400" dirty="0">
                <a:ea typeface="+mn-lt"/>
                <a:cs typeface="+mn-lt"/>
              </a:rPr>
              <a:t> Microsoft. </a:t>
            </a:r>
            <a:r>
              <a:rPr lang="vi-VN" sz="1400" dirty="0" err="1">
                <a:ea typeface="+mn-lt"/>
                <a:cs typeface="+mn-lt"/>
              </a:rPr>
              <a:t>Là</a:t>
            </a:r>
            <a:r>
              <a:rPr lang="vi-VN" sz="1400" dirty="0">
                <a:ea typeface="+mn-lt"/>
                <a:cs typeface="+mn-lt"/>
              </a:rPr>
              <a:t> </a:t>
            </a:r>
            <a:r>
              <a:rPr lang="vi-VN" sz="1400" dirty="0" err="1">
                <a:ea typeface="+mn-lt"/>
                <a:cs typeface="+mn-lt"/>
              </a:rPr>
              <a:t>một</a:t>
            </a:r>
            <a:r>
              <a:rPr lang="vi-VN" sz="1400" dirty="0">
                <a:ea typeface="+mn-lt"/>
                <a:cs typeface="+mn-lt"/>
              </a:rPr>
              <a:t> </a:t>
            </a:r>
            <a:r>
              <a:rPr lang="vi-VN" sz="1400" dirty="0" err="1">
                <a:ea typeface="+mn-lt"/>
                <a:cs typeface="+mn-lt"/>
              </a:rPr>
              <a:t>máy</a:t>
            </a:r>
            <a:r>
              <a:rPr lang="vi-VN" sz="1400" dirty="0">
                <a:ea typeface="+mn-lt"/>
                <a:cs typeface="+mn-lt"/>
              </a:rPr>
              <a:t> </a:t>
            </a:r>
            <a:r>
              <a:rPr lang="vi-VN" sz="1400" dirty="0" err="1">
                <a:ea typeface="+mn-lt"/>
                <a:cs typeface="+mn-lt"/>
              </a:rPr>
              <a:t>chủ</a:t>
            </a:r>
            <a:r>
              <a:rPr lang="vi-VN" sz="1400" dirty="0">
                <a:ea typeface="+mn-lt"/>
                <a:cs typeface="+mn-lt"/>
              </a:rPr>
              <a:t> cơ </a:t>
            </a:r>
            <a:r>
              <a:rPr lang="vi-VN" sz="1400" dirty="0" err="1">
                <a:ea typeface="+mn-lt"/>
                <a:cs typeface="+mn-lt"/>
              </a:rPr>
              <a:t>sở</a:t>
            </a:r>
            <a:r>
              <a:rPr lang="vi-VN" sz="1400" dirty="0">
                <a:ea typeface="+mn-lt"/>
                <a:cs typeface="+mn-lt"/>
              </a:rPr>
              <a:t> </a:t>
            </a:r>
            <a:r>
              <a:rPr lang="vi-VN" sz="1400" dirty="0" err="1">
                <a:ea typeface="+mn-lt"/>
                <a:cs typeface="+mn-lt"/>
              </a:rPr>
              <a:t>dữ</a:t>
            </a:r>
            <a:r>
              <a:rPr lang="vi-VN" sz="1400" dirty="0">
                <a:ea typeface="+mn-lt"/>
                <a:cs typeface="+mn-lt"/>
              </a:rPr>
              <a:t> </a:t>
            </a:r>
            <a:r>
              <a:rPr lang="vi-VN" sz="1400" dirty="0" err="1">
                <a:ea typeface="+mn-lt"/>
                <a:cs typeface="+mn-lt"/>
              </a:rPr>
              <a:t>liệu</a:t>
            </a:r>
            <a:r>
              <a:rPr lang="vi-VN" sz="1400" dirty="0">
                <a:ea typeface="+mn-lt"/>
                <a:cs typeface="+mn-lt"/>
              </a:rPr>
              <a:t>, </a:t>
            </a:r>
            <a:r>
              <a:rPr lang="vi-VN" sz="1400" dirty="0" err="1">
                <a:ea typeface="+mn-lt"/>
                <a:cs typeface="+mn-lt"/>
              </a:rPr>
              <a:t>nó</a:t>
            </a:r>
            <a:r>
              <a:rPr lang="vi-VN" sz="1400" dirty="0">
                <a:ea typeface="+mn-lt"/>
                <a:cs typeface="+mn-lt"/>
              </a:rPr>
              <a:t> </a:t>
            </a:r>
            <a:r>
              <a:rPr lang="vi-VN" sz="1400" dirty="0" err="1">
                <a:ea typeface="+mn-lt"/>
                <a:cs typeface="+mn-lt"/>
              </a:rPr>
              <a:t>là</a:t>
            </a:r>
            <a:r>
              <a:rPr lang="vi-VN" sz="1400" dirty="0">
                <a:ea typeface="+mn-lt"/>
                <a:cs typeface="+mn-lt"/>
              </a:rPr>
              <a:t> </a:t>
            </a:r>
            <a:r>
              <a:rPr lang="vi-VN" sz="1400" dirty="0" err="1">
                <a:ea typeface="+mn-lt"/>
                <a:cs typeface="+mn-lt"/>
              </a:rPr>
              <a:t>một</a:t>
            </a:r>
            <a:r>
              <a:rPr lang="vi-VN" sz="1400" dirty="0">
                <a:ea typeface="+mn-lt"/>
                <a:cs typeface="+mn-lt"/>
              </a:rPr>
              <a:t> </a:t>
            </a:r>
            <a:r>
              <a:rPr lang="vi-VN" sz="1400" dirty="0" err="1">
                <a:ea typeface="+mn-lt"/>
                <a:cs typeface="+mn-lt"/>
              </a:rPr>
              <a:t>sản</a:t>
            </a:r>
            <a:r>
              <a:rPr lang="vi-VN" sz="1400" dirty="0">
                <a:ea typeface="+mn-lt"/>
                <a:cs typeface="+mn-lt"/>
              </a:rPr>
              <a:t> </a:t>
            </a:r>
            <a:r>
              <a:rPr lang="vi-VN" sz="1400" dirty="0" err="1">
                <a:ea typeface="+mn-lt"/>
                <a:cs typeface="+mn-lt"/>
              </a:rPr>
              <a:t>phẩm</a:t>
            </a:r>
            <a:r>
              <a:rPr lang="vi-VN" sz="1400" dirty="0">
                <a:ea typeface="+mn-lt"/>
                <a:cs typeface="+mn-lt"/>
              </a:rPr>
              <a:t> </a:t>
            </a:r>
            <a:r>
              <a:rPr lang="vi-VN" sz="1400" dirty="0" err="1">
                <a:ea typeface="+mn-lt"/>
                <a:cs typeface="+mn-lt"/>
              </a:rPr>
              <a:t>phần</a:t>
            </a:r>
            <a:r>
              <a:rPr lang="vi-VN" sz="1400" dirty="0">
                <a:ea typeface="+mn-lt"/>
                <a:cs typeface="+mn-lt"/>
              </a:rPr>
              <a:t> </a:t>
            </a:r>
            <a:r>
              <a:rPr lang="vi-VN" sz="1400" dirty="0" err="1">
                <a:ea typeface="+mn-lt"/>
                <a:cs typeface="+mn-lt"/>
              </a:rPr>
              <a:t>mềm</a:t>
            </a:r>
            <a:r>
              <a:rPr lang="vi-VN" sz="1400" dirty="0">
                <a:ea typeface="+mn-lt"/>
                <a:cs typeface="+mn-lt"/>
              </a:rPr>
              <a:t> </a:t>
            </a:r>
            <a:r>
              <a:rPr lang="vi-VN" sz="1400" dirty="0" err="1">
                <a:ea typeface="+mn-lt"/>
                <a:cs typeface="+mn-lt"/>
              </a:rPr>
              <a:t>có</a:t>
            </a:r>
            <a:r>
              <a:rPr lang="vi-VN" sz="1400" dirty="0">
                <a:ea typeface="+mn-lt"/>
                <a:cs typeface="+mn-lt"/>
              </a:rPr>
              <a:t> </a:t>
            </a:r>
            <a:r>
              <a:rPr lang="vi-VN" sz="1400" dirty="0" err="1">
                <a:ea typeface="+mn-lt"/>
                <a:cs typeface="+mn-lt"/>
              </a:rPr>
              <a:t>chức</a:t>
            </a:r>
            <a:r>
              <a:rPr lang="vi-VN" sz="1400" dirty="0">
                <a:ea typeface="+mn-lt"/>
                <a:cs typeface="+mn-lt"/>
              </a:rPr>
              <a:t> năng </a:t>
            </a:r>
            <a:r>
              <a:rPr lang="vi-VN" sz="1400" dirty="0" err="1">
                <a:ea typeface="+mn-lt"/>
                <a:cs typeface="+mn-lt"/>
              </a:rPr>
              <a:t>chính</a:t>
            </a:r>
            <a:r>
              <a:rPr lang="vi-VN" sz="1400" dirty="0">
                <a:ea typeface="+mn-lt"/>
                <a:cs typeface="+mn-lt"/>
              </a:rPr>
              <a:t> </a:t>
            </a:r>
            <a:r>
              <a:rPr lang="vi-VN" sz="1400" dirty="0" err="1">
                <a:ea typeface="+mn-lt"/>
                <a:cs typeface="+mn-lt"/>
              </a:rPr>
              <a:t>là</a:t>
            </a:r>
            <a:r>
              <a:rPr lang="vi-VN" sz="1400" dirty="0">
                <a:ea typeface="+mn-lt"/>
                <a:cs typeface="+mn-lt"/>
              </a:rPr>
              <a:t> lưu </a:t>
            </a:r>
            <a:r>
              <a:rPr lang="vi-VN" sz="1400" dirty="0" err="1">
                <a:ea typeface="+mn-lt"/>
                <a:cs typeface="+mn-lt"/>
              </a:rPr>
              <a:t>trữ</a:t>
            </a:r>
            <a:r>
              <a:rPr lang="vi-VN" sz="1400" dirty="0">
                <a:ea typeface="+mn-lt"/>
                <a:cs typeface="+mn-lt"/>
              </a:rPr>
              <a:t> </a:t>
            </a:r>
            <a:r>
              <a:rPr lang="vi-VN" sz="1400" dirty="0" err="1">
                <a:ea typeface="+mn-lt"/>
                <a:cs typeface="+mn-lt"/>
              </a:rPr>
              <a:t>và</a:t>
            </a:r>
            <a:r>
              <a:rPr lang="vi-VN" sz="1400" dirty="0">
                <a:ea typeface="+mn-lt"/>
                <a:cs typeface="+mn-lt"/>
              </a:rPr>
              <a:t> truy </a:t>
            </a:r>
            <a:r>
              <a:rPr lang="vi-VN" sz="1400" dirty="0" err="1">
                <a:ea typeface="+mn-lt"/>
                <a:cs typeface="+mn-lt"/>
              </a:rPr>
              <a:t>xuất</a:t>
            </a:r>
            <a:r>
              <a:rPr lang="vi-VN" sz="1400" dirty="0">
                <a:ea typeface="+mn-lt"/>
                <a:cs typeface="+mn-lt"/>
              </a:rPr>
              <a:t> </a:t>
            </a:r>
            <a:r>
              <a:rPr lang="vi-VN" sz="1400" dirty="0" err="1">
                <a:ea typeface="+mn-lt"/>
                <a:cs typeface="+mn-lt"/>
              </a:rPr>
              <a:t>dữ</a:t>
            </a:r>
            <a:r>
              <a:rPr lang="vi-VN" sz="1400" dirty="0">
                <a:ea typeface="+mn-lt"/>
                <a:cs typeface="+mn-lt"/>
              </a:rPr>
              <a:t> </a:t>
            </a:r>
            <a:r>
              <a:rPr lang="vi-VN" sz="1400" dirty="0" err="1">
                <a:ea typeface="+mn-lt"/>
                <a:cs typeface="+mn-lt"/>
              </a:rPr>
              <a:t>liệu</a:t>
            </a:r>
            <a:r>
              <a:rPr lang="vi-VN" sz="1400" dirty="0">
                <a:ea typeface="+mn-lt"/>
                <a:cs typeface="+mn-lt"/>
              </a:rPr>
              <a:t> theo yêu </a:t>
            </a:r>
            <a:r>
              <a:rPr lang="vi-VN" sz="1400" dirty="0" err="1">
                <a:ea typeface="+mn-lt"/>
                <a:cs typeface="+mn-lt"/>
              </a:rPr>
              <a:t>cầu</a:t>
            </a:r>
            <a:r>
              <a:rPr lang="vi-VN" sz="1400" dirty="0">
                <a:ea typeface="+mn-lt"/>
                <a:cs typeface="+mn-lt"/>
              </a:rPr>
              <a:t> </a:t>
            </a:r>
            <a:r>
              <a:rPr lang="vi-VN" sz="1400" dirty="0" err="1">
                <a:ea typeface="+mn-lt"/>
                <a:cs typeface="+mn-lt"/>
              </a:rPr>
              <a:t>của</a:t>
            </a:r>
            <a:r>
              <a:rPr lang="vi-VN" sz="1400" dirty="0">
                <a:ea typeface="+mn-lt"/>
                <a:cs typeface="+mn-lt"/>
              </a:rPr>
              <a:t> </a:t>
            </a:r>
            <a:r>
              <a:rPr lang="vi-VN" sz="1400" dirty="0" err="1">
                <a:ea typeface="+mn-lt"/>
                <a:cs typeface="+mn-lt"/>
              </a:rPr>
              <a:t>các</a:t>
            </a:r>
            <a:r>
              <a:rPr lang="vi-VN" sz="1400" dirty="0">
                <a:ea typeface="+mn-lt"/>
                <a:cs typeface="+mn-lt"/>
              </a:rPr>
              <a:t> </a:t>
            </a:r>
            <a:r>
              <a:rPr lang="vi-VN" sz="1400" dirty="0" err="1">
                <a:ea typeface="+mn-lt"/>
                <a:cs typeface="+mn-lt"/>
              </a:rPr>
              <a:t>ứng</a:t>
            </a:r>
            <a:r>
              <a:rPr lang="vi-VN" sz="1400" dirty="0">
                <a:ea typeface="+mn-lt"/>
                <a:cs typeface="+mn-lt"/>
              </a:rPr>
              <a:t> </a:t>
            </a:r>
            <a:r>
              <a:rPr lang="vi-VN" sz="1400" dirty="0" err="1">
                <a:ea typeface="+mn-lt"/>
                <a:cs typeface="+mn-lt"/>
              </a:rPr>
              <a:t>dụng</a:t>
            </a:r>
            <a:r>
              <a:rPr lang="vi-VN" sz="1400" dirty="0">
                <a:ea typeface="+mn-lt"/>
                <a:cs typeface="+mn-lt"/>
              </a:rPr>
              <a:t> </a:t>
            </a:r>
            <a:r>
              <a:rPr lang="vi-VN" sz="1400" dirty="0" err="1">
                <a:ea typeface="+mn-lt"/>
                <a:cs typeface="+mn-lt"/>
              </a:rPr>
              <a:t>phần</a:t>
            </a:r>
            <a:r>
              <a:rPr lang="vi-VN" sz="1400" dirty="0">
                <a:ea typeface="+mn-lt"/>
                <a:cs typeface="+mn-lt"/>
              </a:rPr>
              <a:t> </a:t>
            </a:r>
            <a:r>
              <a:rPr lang="vi-VN" sz="1400" dirty="0" err="1">
                <a:ea typeface="+mn-lt"/>
                <a:cs typeface="+mn-lt"/>
              </a:rPr>
              <a:t>mềm</a:t>
            </a:r>
            <a:r>
              <a:rPr lang="vi-VN" sz="1400" dirty="0">
                <a:ea typeface="+mn-lt"/>
                <a:cs typeface="+mn-lt"/>
              </a:rPr>
              <a:t> </a:t>
            </a:r>
            <a:r>
              <a:rPr lang="vi-VN" sz="1400" dirty="0" err="1">
                <a:ea typeface="+mn-lt"/>
                <a:cs typeface="+mn-lt"/>
              </a:rPr>
              <a:t>khác</a:t>
            </a:r>
            <a:endParaRPr lang="en-GB" sz="1400" dirty="0" err="1">
              <a:latin typeface="Calibri" panose="020F0502020204030204" pitchFamily="34" charset="0"/>
              <a:cs typeface="Calibri" panose="020F0502020204030204" pitchFamily="34" charset="0"/>
            </a:endParaRPr>
          </a:p>
        </p:txBody>
      </p:sp>
      <p:sp>
        <p:nvSpPr>
          <p:cNvPr id="9" name="Freeform 8">
            <a:extLst>
              <a:ext uri="{FF2B5EF4-FFF2-40B4-BE49-F238E27FC236}">
                <a16:creationId xmlns:a16="http://schemas.microsoft.com/office/drawing/2014/main" id="{84DFB790-CE73-4CF5-886A-30100063B6F3}"/>
              </a:ext>
            </a:extLst>
          </p:cNvPr>
          <p:cNvSpPr/>
          <p:nvPr/>
        </p:nvSpPr>
        <p:spPr>
          <a:xfrm>
            <a:off x="3603625" y="3424238"/>
            <a:ext cx="1835150" cy="1587500"/>
          </a:xfrm>
          <a:custGeom>
            <a:avLst/>
            <a:gdLst>
              <a:gd name="connsiteX0" fmla="*/ 0 w 1835025"/>
              <a:gd name="connsiteY0" fmla="*/ 793756 h 1587512"/>
              <a:gd name="connsiteX1" fmla="*/ 453552 w 1835025"/>
              <a:gd name="connsiteY1" fmla="*/ 0 h 1587512"/>
              <a:gd name="connsiteX2" fmla="*/ 1381473 w 1835025"/>
              <a:gd name="connsiteY2" fmla="*/ 0 h 1587512"/>
              <a:gd name="connsiteX3" fmla="*/ 1835025 w 1835025"/>
              <a:gd name="connsiteY3" fmla="*/ 793756 h 1587512"/>
              <a:gd name="connsiteX4" fmla="*/ 1381473 w 1835025"/>
              <a:gd name="connsiteY4" fmla="*/ 1587512 h 1587512"/>
              <a:gd name="connsiteX5" fmla="*/ 453552 w 1835025"/>
              <a:gd name="connsiteY5" fmla="*/ 1587512 h 1587512"/>
              <a:gd name="connsiteX6" fmla="*/ 0 w 1835025"/>
              <a:gd name="connsiteY6" fmla="*/ 793756 h 1587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35025" h="1587512">
                <a:moveTo>
                  <a:pt x="0" y="793756"/>
                </a:moveTo>
                <a:lnTo>
                  <a:pt x="453552" y="0"/>
                </a:lnTo>
                <a:lnTo>
                  <a:pt x="1381473" y="0"/>
                </a:lnTo>
                <a:lnTo>
                  <a:pt x="1835025" y="793756"/>
                </a:lnTo>
                <a:lnTo>
                  <a:pt x="1381473" y="1587512"/>
                </a:lnTo>
                <a:lnTo>
                  <a:pt x="453552" y="1587512"/>
                </a:lnTo>
                <a:lnTo>
                  <a:pt x="0" y="793756"/>
                </a:lnTo>
                <a:close/>
              </a:path>
            </a:pathLst>
          </a:custGeom>
          <a:solidFill>
            <a:srgbClr val="FFC000"/>
          </a:solidFill>
        </p:spPr>
        <p:style>
          <a:lnRef idx="3">
            <a:schemeClr val="lt1"/>
          </a:lnRef>
          <a:fillRef idx="1">
            <a:schemeClr val="accent4"/>
          </a:fillRef>
          <a:effectRef idx="1">
            <a:schemeClr val="accent4"/>
          </a:effectRef>
          <a:fontRef idx="minor">
            <a:schemeClr val="lt1"/>
          </a:fontRef>
        </p:style>
        <p:txBody>
          <a:bodyPr lIns="353633" tIns="312615" rIns="353633" bIns="312615" spcCol="1270" anchor="ctr"/>
          <a:lstStyle/>
          <a:p>
            <a:pPr algn="ctr" defTabSz="1733550">
              <a:lnSpc>
                <a:spcPct val="90000"/>
              </a:lnSpc>
              <a:spcAft>
                <a:spcPct val="35000"/>
              </a:spcAft>
              <a:defRPr/>
            </a:pPr>
            <a:r>
              <a:rPr lang="vi-VN" sz="2400" b="1" dirty="0">
                <a:latin typeface="Calibri" panose="020F0502020204030204" pitchFamily="34" charset="0"/>
                <a:cs typeface="Calibri" panose="020F0502020204030204" pitchFamily="34" charset="0"/>
              </a:rPr>
              <a:t>MySQL</a:t>
            </a:r>
            <a:endParaRPr lang="en-GB" sz="2400" b="1" dirty="0">
              <a:latin typeface="Calibri" panose="020F0502020204030204" pitchFamily="34" charset="0"/>
              <a:cs typeface="Calibri" panose="020F0502020204030204" pitchFamily="34" charset="0"/>
            </a:endParaRPr>
          </a:p>
        </p:txBody>
      </p:sp>
      <p:sp>
        <p:nvSpPr>
          <p:cNvPr id="10" name="Footer Placeholder 4">
            <a:extLst>
              <a:ext uri="{FF2B5EF4-FFF2-40B4-BE49-F238E27FC236}">
                <a16:creationId xmlns:a16="http://schemas.microsoft.com/office/drawing/2014/main" id="{02378D67-DFE3-4967-BA1E-0768C3F5693B}"/>
              </a:ext>
            </a:extLst>
          </p:cNvPr>
          <p:cNvSpPr>
            <a:spLocks noGrp="1"/>
          </p:cNvSpPr>
          <p:nvPr>
            <p:ph type="ftr" sz="quarter" idx="11"/>
          </p:nvPr>
        </p:nvSpPr>
        <p:spPr>
          <a:xfrm>
            <a:off x="6300788" y="6378575"/>
            <a:ext cx="2111375" cy="254000"/>
          </a:xfrm>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spcBef>
                <a:spcPct val="20000"/>
              </a:spcBef>
              <a:buClr>
                <a:schemeClr val="tx2"/>
              </a:buClr>
              <a:buFont typeface="Wingdings" charset="2"/>
              <a:buChar char="§"/>
              <a:defRPr sz="2800">
                <a:solidFill>
                  <a:schemeClr val="tx1"/>
                </a:solidFill>
                <a:latin typeface="Arial" charset="0"/>
              </a:defRPr>
            </a:lvl1pPr>
            <a:lvl2pPr marL="742950" indent="-285750">
              <a:spcBef>
                <a:spcPct val="20000"/>
              </a:spcBef>
              <a:buClr>
                <a:schemeClr val="accent1"/>
              </a:buClr>
              <a:buFont typeface="Wingdings" charset="2"/>
              <a:buChar char="§"/>
              <a:defRPr sz="2400">
                <a:solidFill>
                  <a:schemeClr val="tx1"/>
                </a:solidFill>
                <a:latin typeface="Arial" charset="0"/>
              </a:defRPr>
            </a:lvl2pPr>
            <a:lvl3pPr marL="1143000" indent="-228600">
              <a:spcBef>
                <a:spcPct val="20000"/>
              </a:spcBef>
              <a:buClr>
                <a:schemeClr val="tx1"/>
              </a:buClr>
              <a:buChar char="•"/>
              <a:defRPr sz="2000">
                <a:solidFill>
                  <a:schemeClr val="tx1"/>
                </a:solidFill>
                <a:latin typeface="Arial" charset="0"/>
              </a:defRPr>
            </a:lvl3pPr>
            <a:lvl4pPr marL="1600200" indent="-228600">
              <a:spcBef>
                <a:spcPct val="20000"/>
              </a:spcBef>
              <a:buChar char="–"/>
              <a:defRPr>
                <a:solidFill>
                  <a:schemeClr val="tx1"/>
                </a:solidFill>
                <a:latin typeface="Arial" charset="0"/>
              </a:defRPr>
            </a:lvl4pPr>
            <a:lvl5pPr marL="2057400" indent="-228600">
              <a:spcBef>
                <a:spcPct val="20000"/>
              </a:spcBef>
              <a:buChar char="»"/>
              <a:defRPr>
                <a:solidFill>
                  <a:schemeClr val="tx1"/>
                </a:solidFill>
                <a:latin typeface="Arial" charset="0"/>
              </a:defRPr>
            </a:lvl5pPr>
            <a:lvl6pPr marL="2514600" indent="-228600" eaLnBrk="0" fontAlgn="base" hangingPunct="0">
              <a:spcBef>
                <a:spcPct val="20000"/>
              </a:spcBef>
              <a:spcAft>
                <a:spcPct val="0"/>
              </a:spcAft>
              <a:buChar char="»"/>
              <a:defRPr>
                <a:solidFill>
                  <a:schemeClr val="tx1"/>
                </a:solidFill>
                <a:latin typeface="Arial" charset="0"/>
              </a:defRPr>
            </a:lvl6pPr>
            <a:lvl7pPr marL="2971800" indent="-228600" eaLnBrk="0" fontAlgn="base" hangingPunct="0">
              <a:spcBef>
                <a:spcPct val="20000"/>
              </a:spcBef>
              <a:spcAft>
                <a:spcPct val="0"/>
              </a:spcAft>
              <a:buChar char="»"/>
              <a:defRPr>
                <a:solidFill>
                  <a:schemeClr val="tx1"/>
                </a:solidFill>
                <a:latin typeface="Arial" charset="0"/>
              </a:defRPr>
            </a:lvl7pPr>
            <a:lvl8pPr marL="3429000" indent="-228600" eaLnBrk="0" fontAlgn="base" hangingPunct="0">
              <a:spcBef>
                <a:spcPct val="20000"/>
              </a:spcBef>
              <a:spcAft>
                <a:spcPct val="0"/>
              </a:spcAft>
              <a:buChar char="»"/>
              <a:defRPr>
                <a:solidFill>
                  <a:schemeClr val="tx1"/>
                </a:solidFill>
                <a:latin typeface="Arial" charset="0"/>
              </a:defRPr>
            </a:lvl8pPr>
            <a:lvl9pPr marL="3886200" indent="-228600" eaLnBrk="0" fontAlgn="base" hangingPunct="0">
              <a:spcBef>
                <a:spcPct val="20000"/>
              </a:spcBef>
              <a:spcAft>
                <a:spcPct val="0"/>
              </a:spcAft>
              <a:buChar char="»"/>
              <a:defRPr>
                <a:solidFill>
                  <a:schemeClr val="tx1"/>
                </a:solidFill>
                <a:latin typeface="Arial" charset="0"/>
              </a:defRPr>
            </a:lvl9pPr>
          </a:lstStyle>
          <a:p>
            <a:pPr>
              <a:spcBef>
                <a:spcPct val="0"/>
              </a:spcBef>
              <a:buNone/>
              <a:defRPr/>
            </a:pPr>
            <a:r>
              <a:rPr lang="en-US" sz="1200" dirty="0">
                <a:solidFill>
                  <a:schemeClr val="bg1"/>
                </a:solidFill>
                <a:latin typeface="Arial"/>
                <a:cs typeface="Arial"/>
              </a:rPr>
              <a:t>Mạc Anh Thanh</a:t>
            </a:r>
            <a:endParaRPr lang="vi-VN" dirty="0">
              <a:solidFill>
                <a:schemeClr val="bg1"/>
              </a:solidFill>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p:cTn id="7" dur="1000" fill="hold"/>
                                        <p:tgtEl>
                                          <p:spTgt spid="29"/>
                                        </p:tgtEl>
                                        <p:attrNameLst>
                                          <p:attrName>ppt_w</p:attrName>
                                        </p:attrNameLst>
                                      </p:cBhvr>
                                      <p:tavLst>
                                        <p:tav tm="0">
                                          <p:val>
                                            <p:fltVal val="0"/>
                                          </p:val>
                                        </p:tav>
                                        <p:tav tm="100000">
                                          <p:val>
                                            <p:strVal val="#ppt_w"/>
                                          </p:val>
                                        </p:tav>
                                      </p:tavLst>
                                    </p:anim>
                                    <p:anim calcmode="lin" valueType="num">
                                      <p:cBhvr>
                                        <p:cTn id="8" dur="1000" fill="hold"/>
                                        <p:tgtEl>
                                          <p:spTgt spid="29"/>
                                        </p:tgtEl>
                                        <p:attrNameLst>
                                          <p:attrName>ppt_h</p:attrName>
                                        </p:attrNameLst>
                                      </p:cBhvr>
                                      <p:tavLst>
                                        <p:tav tm="0">
                                          <p:val>
                                            <p:fltVal val="0"/>
                                          </p:val>
                                        </p:tav>
                                        <p:tav tm="100000">
                                          <p:val>
                                            <p:strVal val="#ppt_h"/>
                                          </p:val>
                                        </p:tav>
                                      </p:tavLst>
                                    </p:anim>
                                    <p:anim calcmode="lin" valueType="num">
                                      <p:cBhvr>
                                        <p:cTn id="9" dur="1000" fill="hold"/>
                                        <p:tgtEl>
                                          <p:spTgt spid="29"/>
                                        </p:tgtEl>
                                        <p:attrNameLst>
                                          <p:attrName>style.rotation</p:attrName>
                                        </p:attrNameLst>
                                      </p:cBhvr>
                                      <p:tavLst>
                                        <p:tav tm="0">
                                          <p:val>
                                            <p:fltVal val="90"/>
                                          </p:val>
                                        </p:tav>
                                        <p:tav tm="100000">
                                          <p:val>
                                            <p:fltVal val="0"/>
                                          </p:val>
                                        </p:tav>
                                      </p:tavLst>
                                    </p:anim>
                                    <p:animEffect transition="in" filter="fade">
                                      <p:cBhvr>
                                        <p:cTn id="10" dur="1000"/>
                                        <p:tgtEl>
                                          <p:spTgt spid="29"/>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31"/>
                                        </p:tgtEl>
                                        <p:attrNameLst>
                                          <p:attrName>style.visibility</p:attrName>
                                        </p:attrNameLst>
                                      </p:cBhvr>
                                      <p:to>
                                        <p:strVal val="visible"/>
                                      </p:to>
                                    </p:set>
                                    <p:anim calcmode="lin" valueType="num">
                                      <p:cBhvr>
                                        <p:cTn id="13" dur="1000" fill="hold"/>
                                        <p:tgtEl>
                                          <p:spTgt spid="31"/>
                                        </p:tgtEl>
                                        <p:attrNameLst>
                                          <p:attrName>ppt_w</p:attrName>
                                        </p:attrNameLst>
                                      </p:cBhvr>
                                      <p:tavLst>
                                        <p:tav tm="0">
                                          <p:val>
                                            <p:fltVal val="0"/>
                                          </p:val>
                                        </p:tav>
                                        <p:tav tm="100000">
                                          <p:val>
                                            <p:strVal val="#ppt_w"/>
                                          </p:val>
                                        </p:tav>
                                      </p:tavLst>
                                    </p:anim>
                                    <p:anim calcmode="lin" valueType="num">
                                      <p:cBhvr>
                                        <p:cTn id="14" dur="1000" fill="hold"/>
                                        <p:tgtEl>
                                          <p:spTgt spid="31"/>
                                        </p:tgtEl>
                                        <p:attrNameLst>
                                          <p:attrName>ppt_h</p:attrName>
                                        </p:attrNameLst>
                                      </p:cBhvr>
                                      <p:tavLst>
                                        <p:tav tm="0">
                                          <p:val>
                                            <p:fltVal val="0"/>
                                          </p:val>
                                        </p:tav>
                                        <p:tav tm="100000">
                                          <p:val>
                                            <p:strVal val="#ppt_h"/>
                                          </p:val>
                                        </p:tav>
                                      </p:tavLst>
                                    </p:anim>
                                    <p:anim calcmode="lin" valueType="num">
                                      <p:cBhvr>
                                        <p:cTn id="15" dur="1000" fill="hold"/>
                                        <p:tgtEl>
                                          <p:spTgt spid="31"/>
                                        </p:tgtEl>
                                        <p:attrNameLst>
                                          <p:attrName>style.rotation</p:attrName>
                                        </p:attrNameLst>
                                      </p:cBhvr>
                                      <p:tavLst>
                                        <p:tav tm="0">
                                          <p:val>
                                            <p:fltVal val="90"/>
                                          </p:val>
                                        </p:tav>
                                        <p:tav tm="100000">
                                          <p:val>
                                            <p:fltVal val="0"/>
                                          </p:val>
                                        </p:tav>
                                      </p:tavLst>
                                    </p:anim>
                                    <p:animEffect transition="in" filter="fade">
                                      <p:cBhvr>
                                        <p:cTn id="16" dur="1000"/>
                                        <p:tgtEl>
                                          <p:spTgt spid="31"/>
                                        </p:tgtEl>
                                      </p:cBhvr>
                                    </p:animEffect>
                                  </p:childTnLst>
                                </p:cTn>
                              </p:par>
                              <p:par>
                                <p:cTn id="17" presetID="31" presetClass="entr" presetSubtype="0" fill="hold" nodeType="withEffect">
                                  <p:stCondLst>
                                    <p:cond delay="0"/>
                                  </p:stCondLst>
                                  <p:childTnLst>
                                    <p:set>
                                      <p:cBhvr>
                                        <p:cTn id="18" dur="1" fill="hold">
                                          <p:stCondLst>
                                            <p:cond delay="0"/>
                                          </p:stCondLst>
                                        </p:cTn>
                                        <p:tgtEl>
                                          <p:spTgt spid="33"/>
                                        </p:tgtEl>
                                        <p:attrNameLst>
                                          <p:attrName>style.visibility</p:attrName>
                                        </p:attrNameLst>
                                      </p:cBhvr>
                                      <p:to>
                                        <p:strVal val="visible"/>
                                      </p:to>
                                    </p:set>
                                    <p:anim calcmode="lin" valueType="num">
                                      <p:cBhvr>
                                        <p:cTn id="19" dur="1000" fill="hold"/>
                                        <p:tgtEl>
                                          <p:spTgt spid="33"/>
                                        </p:tgtEl>
                                        <p:attrNameLst>
                                          <p:attrName>ppt_w</p:attrName>
                                        </p:attrNameLst>
                                      </p:cBhvr>
                                      <p:tavLst>
                                        <p:tav tm="0">
                                          <p:val>
                                            <p:fltVal val="0"/>
                                          </p:val>
                                        </p:tav>
                                        <p:tav tm="100000">
                                          <p:val>
                                            <p:strVal val="#ppt_w"/>
                                          </p:val>
                                        </p:tav>
                                      </p:tavLst>
                                    </p:anim>
                                    <p:anim calcmode="lin" valueType="num">
                                      <p:cBhvr>
                                        <p:cTn id="20" dur="1000" fill="hold"/>
                                        <p:tgtEl>
                                          <p:spTgt spid="33"/>
                                        </p:tgtEl>
                                        <p:attrNameLst>
                                          <p:attrName>ppt_h</p:attrName>
                                        </p:attrNameLst>
                                      </p:cBhvr>
                                      <p:tavLst>
                                        <p:tav tm="0">
                                          <p:val>
                                            <p:fltVal val="0"/>
                                          </p:val>
                                        </p:tav>
                                        <p:tav tm="100000">
                                          <p:val>
                                            <p:strVal val="#ppt_h"/>
                                          </p:val>
                                        </p:tav>
                                      </p:tavLst>
                                    </p:anim>
                                    <p:anim calcmode="lin" valueType="num">
                                      <p:cBhvr>
                                        <p:cTn id="21" dur="1000" fill="hold"/>
                                        <p:tgtEl>
                                          <p:spTgt spid="33"/>
                                        </p:tgtEl>
                                        <p:attrNameLst>
                                          <p:attrName>style.rotation</p:attrName>
                                        </p:attrNameLst>
                                      </p:cBhvr>
                                      <p:tavLst>
                                        <p:tav tm="0">
                                          <p:val>
                                            <p:fltVal val="90"/>
                                          </p:val>
                                        </p:tav>
                                        <p:tav tm="100000">
                                          <p:val>
                                            <p:fltVal val="0"/>
                                          </p:val>
                                        </p:tav>
                                      </p:tavLst>
                                    </p:anim>
                                    <p:animEffect transition="in" filter="fade">
                                      <p:cBhvr>
                                        <p:cTn id="22" dur="1000"/>
                                        <p:tgtEl>
                                          <p:spTgt spid="33"/>
                                        </p:tgtEl>
                                      </p:cBhvr>
                                    </p:animEffect>
                                  </p:childTnLst>
                                </p:cTn>
                              </p:par>
                              <p:par>
                                <p:cTn id="23" presetID="31" presetClass="entr" presetSubtype="0" fill="hold" nodeType="withEffect">
                                  <p:stCondLst>
                                    <p:cond delay="0"/>
                                  </p:stCondLst>
                                  <p:childTnLst>
                                    <p:set>
                                      <p:cBhvr>
                                        <p:cTn id="24" dur="1" fill="hold">
                                          <p:stCondLst>
                                            <p:cond delay="0"/>
                                          </p:stCondLst>
                                        </p:cTn>
                                        <p:tgtEl>
                                          <p:spTgt spid="11270"/>
                                        </p:tgtEl>
                                        <p:attrNameLst>
                                          <p:attrName>style.visibility</p:attrName>
                                        </p:attrNameLst>
                                      </p:cBhvr>
                                      <p:to>
                                        <p:strVal val="visible"/>
                                      </p:to>
                                    </p:set>
                                    <p:anim calcmode="lin" valueType="num">
                                      <p:cBhvr>
                                        <p:cTn id="25" dur="1000" fill="hold"/>
                                        <p:tgtEl>
                                          <p:spTgt spid="11270"/>
                                        </p:tgtEl>
                                        <p:attrNameLst>
                                          <p:attrName>ppt_w</p:attrName>
                                        </p:attrNameLst>
                                      </p:cBhvr>
                                      <p:tavLst>
                                        <p:tav tm="0">
                                          <p:val>
                                            <p:fltVal val="0"/>
                                          </p:val>
                                        </p:tav>
                                        <p:tav tm="100000">
                                          <p:val>
                                            <p:strVal val="#ppt_w"/>
                                          </p:val>
                                        </p:tav>
                                      </p:tavLst>
                                    </p:anim>
                                    <p:anim calcmode="lin" valueType="num">
                                      <p:cBhvr>
                                        <p:cTn id="26" dur="1000" fill="hold"/>
                                        <p:tgtEl>
                                          <p:spTgt spid="11270"/>
                                        </p:tgtEl>
                                        <p:attrNameLst>
                                          <p:attrName>ppt_h</p:attrName>
                                        </p:attrNameLst>
                                      </p:cBhvr>
                                      <p:tavLst>
                                        <p:tav tm="0">
                                          <p:val>
                                            <p:fltVal val="0"/>
                                          </p:val>
                                        </p:tav>
                                        <p:tav tm="100000">
                                          <p:val>
                                            <p:strVal val="#ppt_h"/>
                                          </p:val>
                                        </p:tav>
                                      </p:tavLst>
                                    </p:anim>
                                    <p:anim calcmode="lin" valueType="num">
                                      <p:cBhvr>
                                        <p:cTn id="27" dur="1000" fill="hold"/>
                                        <p:tgtEl>
                                          <p:spTgt spid="11270"/>
                                        </p:tgtEl>
                                        <p:attrNameLst>
                                          <p:attrName>style.rotation</p:attrName>
                                        </p:attrNameLst>
                                      </p:cBhvr>
                                      <p:tavLst>
                                        <p:tav tm="0">
                                          <p:val>
                                            <p:fltVal val="90"/>
                                          </p:val>
                                        </p:tav>
                                        <p:tav tm="100000">
                                          <p:val>
                                            <p:fltVal val="0"/>
                                          </p:val>
                                        </p:tav>
                                      </p:tavLst>
                                    </p:anim>
                                    <p:animEffect transition="in" filter="fade">
                                      <p:cBhvr>
                                        <p:cTn id="28" dur="1000"/>
                                        <p:tgtEl>
                                          <p:spTgt spid="11270"/>
                                        </p:tgtEl>
                                      </p:cBhvr>
                                    </p:animEffect>
                                  </p:childTnLst>
                                </p:cTn>
                              </p:par>
                            </p:childTnLst>
                          </p:cTn>
                        </p:par>
                      </p:childTnLst>
                    </p:cTn>
                  </p:par>
                  <p:par>
                    <p:cTn id="29" fill="hold" nodeType="clickPar">
                      <p:stCondLst>
                        <p:cond delay="indefinite"/>
                      </p:stCondLst>
                      <p:childTnLst>
                        <p:par>
                          <p:cTn id="30" fill="hold" nodeType="withGroup">
                            <p:stCondLst>
                              <p:cond delay="0"/>
                            </p:stCondLst>
                            <p:childTnLst>
                              <p:par>
                                <p:cTn id="31" presetID="45" presetClass="entr" presetSubtype="0" fill="hold" grpId="0" nodeType="clickEffect">
                                  <p:stCondLst>
                                    <p:cond delay="0"/>
                                  </p:stCondLst>
                                  <p:childTnLst>
                                    <p:set>
                                      <p:cBhvr>
                                        <p:cTn id="32" dur="1" fill="hold">
                                          <p:stCondLst>
                                            <p:cond delay="0"/>
                                          </p:stCondLst>
                                        </p:cTn>
                                        <p:tgtEl>
                                          <p:spTgt spid="9"/>
                                        </p:tgtEl>
                                        <p:attrNameLst>
                                          <p:attrName>style.visibility</p:attrName>
                                        </p:attrNameLst>
                                      </p:cBhvr>
                                      <p:to>
                                        <p:strVal val="visible"/>
                                      </p:to>
                                    </p:set>
                                    <p:animEffect transition="in" filter="fade">
                                      <p:cBhvr>
                                        <p:cTn id="33" dur="2000"/>
                                        <p:tgtEl>
                                          <p:spTgt spid="9"/>
                                        </p:tgtEl>
                                      </p:cBhvr>
                                    </p:animEffect>
                                    <p:anim calcmode="lin" valueType="num">
                                      <p:cBhvr>
                                        <p:cTn id="34" dur="2000" fill="hold"/>
                                        <p:tgtEl>
                                          <p:spTgt spid="9"/>
                                        </p:tgtEl>
                                        <p:attrNameLst>
                                          <p:attrName>ppt_w</p:attrName>
                                        </p:attrNameLst>
                                      </p:cBhvr>
                                      <p:tavLst>
                                        <p:tav tm="0" fmla="#ppt_w*sin(2.5*pi*$)">
                                          <p:val>
                                            <p:fltVal val="0"/>
                                          </p:val>
                                        </p:tav>
                                        <p:tav tm="100000">
                                          <p:val>
                                            <p:fltVal val="1"/>
                                          </p:val>
                                        </p:tav>
                                      </p:tavLst>
                                    </p:anim>
                                    <p:anim calcmode="lin" valueType="num">
                                      <p:cBhvr>
                                        <p:cTn id="35" dur="2000" fill="hold"/>
                                        <p:tgtEl>
                                          <p:spTgt spid="9"/>
                                        </p:tgtEl>
                                        <p:attrNameLst>
                                          <p:attrName>ppt_h</p:attrName>
                                        </p:attrNameLst>
                                      </p:cBhvr>
                                      <p:tavLst>
                                        <p:tav tm="0">
                                          <p:val>
                                            <p:strVal val="#ppt_h"/>
                                          </p:val>
                                        </p:tav>
                                        <p:tav tm="100000">
                                          <p:val>
                                            <p:strVal val="#ppt_h"/>
                                          </p:val>
                                        </p:tav>
                                      </p:tavLst>
                                    </p:anim>
                                  </p:childTnLst>
                                </p:cTn>
                              </p:par>
                            </p:childTnLst>
                          </p:cTn>
                        </p:par>
                      </p:childTnLst>
                    </p:cTn>
                  </p:par>
                  <p:par>
                    <p:cTn id="36" fill="hold" nodeType="clickPar">
                      <p:stCondLst>
                        <p:cond delay="indefinite"/>
                      </p:stCondLst>
                      <p:childTnLst>
                        <p:par>
                          <p:cTn id="37" fill="hold" nodeType="withGroup">
                            <p:stCondLst>
                              <p:cond delay="0"/>
                            </p:stCondLst>
                            <p:childTnLst>
                              <p:par>
                                <p:cTn id="38" presetID="26" presetClass="entr" presetSubtype="0" fill="hold" grpId="0" nodeType="clickEffect">
                                  <p:stCondLst>
                                    <p:cond delay="0"/>
                                  </p:stCondLst>
                                  <p:childTnLst>
                                    <p:set>
                                      <p:cBhvr>
                                        <p:cTn id="39" dur="1" fill="hold">
                                          <p:stCondLst>
                                            <p:cond delay="0"/>
                                          </p:stCondLst>
                                        </p:cTn>
                                        <p:tgtEl>
                                          <p:spTgt spid="35"/>
                                        </p:tgtEl>
                                        <p:attrNameLst>
                                          <p:attrName>style.visibility</p:attrName>
                                        </p:attrNameLst>
                                      </p:cBhvr>
                                      <p:to>
                                        <p:strVal val="visible"/>
                                      </p:to>
                                    </p:set>
                                    <p:animEffect transition="in" filter="wipe(down)">
                                      <p:cBhvr>
                                        <p:cTn id="40" dur="580">
                                          <p:stCondLst>
                                            <p:cond delay="0"/>
                                          </p:stCondLst>
                                        </p:cTn>
                                        <p:tgtEl>
                                          <p:spTgt spid="35"/>
                                        </p:tgtEl>
                                      </p:cBhvr>
                                    </p:animEffect>
                                    <p:anim calcmode="lin" valueType="num">
                                      <p:cBhvr>
                                        <p:cTn id="41" dur="1822" tmFilter="0,0; 0.14,0.36; 0.43,0.73; 0.71,0.91; 1.0,1.0">
                                          <p:stCondLst>
                                            <p:cond delay="0"/>
                                          </p:stCondLst>
                                        </p:cTn>
                                        <p:tgtEl>
                                          <p:spTgt spid="35"/>
                                        </p:tgtEl>
                                        <p:attrNameLst>
                                          <p:attrName>ppt_x</p:attrName>
                                        </p:attrNameLst>
                                      </p:cBhvr>
                                      <p:tavLst>
                                        <p:tav tm="0">
                                          <p:val>
                                            <p:strVal val="#ppt_x-0.25"/>
                                          </p:val>
                                        </p:tav>
                                        <p:tav tm="100000">
                                          <p:val>
                                            <p:strVal val="#ppt_x"/>
                                          </p:val>
                                        </p:tav>
                                      </p:tavLst>
                                    </p:anim>
                                    <p:anim calcmode="lin" valueType="num">
                                      <p:cBhvr>
                                        <p:cTn id="42" dur="664" tmFilter="0.0,0.0; 0.25,0.07; 0.50,0.2; 0.75,0.467; 1.0,1.0">
                                          <p:stCondLst>
                                            <p:cond delay="0"/>
                                          </p:stCondLst>
                                        </p:cTn>
                                        <p:tgtEl>
                                          <p:spTgt spid="35"/>
                                        </p:tgtEl>
                                        <p:attrNameLst>
                                          <p:attrName>ppt_y</p:attrName>
                                        </p:attrNameLst>
                                      </p:cBhvr>
                                      <p:tavLst>
                                        <p:tav tm="0" fmla="#ppt_y-sin(pi*$)/3">
                                          <p:val>
                                            <p:fltVal val="0.5"/>
                                          </p:val>
                                        </p:tav>
                                        <p:tav tm="100000">
                                          <p:val>
                                            <p:fltVal val="1"/>
                                          </p:val>
                                        </p:tav>
                                      </p:tavLst>
                                    </p:anim>
                                    <p:anim calcmode="lin" valueType="num">
                                      <p:cBhvr>
                                        <p:cTn id="43" dur="664" tmFilter="0, 0; 0.125,0.2665; 0.25,0.4; 0.375,0.465; 0.5,0.5;  0.625,0.535; 0.75,0.6; 0.875,0.7335; 1,1">
                                          <p:stCondLst>
                                            <p:cond delay="664"/>
                                          </p:stCondLst>
                                        </p:cTn>
                                        <p:tgtEl>
                                          <p:spTgt spid="35"/>
                                        </p:tgtEl>
                                        <p:attrNameLst>
                                          <p:attrName>ppt_y</p:attrName>
                                        </p:attrNameLst>
                                      </p:cBhvr>
                                      <p:tavLst>
                                        <p:tav tm="0" fmla="#ppt_y-sin(pi*$)/9">
                                          <p:val>
                                            <p:fltVal val="0"/>
                                          </p:val>
                                        </p:tav>
                                        <p:tav tm="100000">
                                          <p:val>
                                            <p:fltVal val="1"/>
                                          </p:val>
                                        </p:tav>
                                      </p:tavLst>
                                    </p:anim>
                                    <p:anim calcmode="lin" valueType="num">
                                      <p:cBhvr>
                                        <p:cTn id="44" dur="332" tmFilter="0, 0; 0.125,0.2665; 0.25,0.4; 0.375,0.465; 0.5,0.5;  0.625,0.535; 0.75,0.6; 0.875,0.7335; 1,1">
                                          <p:stCondLst>
                                            <p:cond delay="1324"/>
                                          </p:stCondLst>
                                        </p:cTn>
                                        <p:tgtEl>
                                          <p:spTgt spid="35"/>
                                        </p:tgtEl>
                                        <p:attrNameLst>
                                          <p:attrName>ppt_y</p:attrName>
                                        </p:attrNameLst>
                                      </p:cBhvr>
                                      <p:tavLst>
                                        <p:tav tm="0" fmla="#ppt_y-sin(pi*$)/27">
                                          <p:val>
                                            <p:fltVal val="0"/>
                                          </p:val>
                                        </p:tav>
                                        <p:tav tm="100000">
                                          <p:val>
                                            <p:fltVal val="1"/>
                                          </p:val>
                                        </p:tav>
                                      </p:tavLst>
                                    </p:anim>
                                    <p:anim calcmode="lin" valueType="num">
                                      <p:cBhvr>
                                        <p:cTn id="45" dur="164" tmFilter="0, 0; 0.125,0.2665; 0.25,0.4; 0.375,0.465; 0.5,0.5;  0.625,0.535; 0.75,0.6; 0.875,0.7335; 1,1">
                                          <p:stCondLst>
                                            <p:cond delay="1656"/>
                                          </p:stCondLst>
                                        </p:cTn>
                                        <p:tgtEl>
                                          <p:spTgt spid="35"/>
                                        </p:tgtEl>
                                        <p:attrNameLst>
                                          <p:attrName>ppt_y</p:attrName>
                                        </p:attrNameLst>
                                      </p:cBhvr>
                                      <p:tavLst>
                                        <p:tav tm="0" fmla="#ppt_y-sin(pi*$)/81">
                                          <p:val>
                                            <p:fltVal val="0"/>
                                          </p:val>
                                        </p:tav>
                                        <p:tav tm="100000">
                                          <p:val>
                                            <p:fltVal val="1"/>
                                          </p:val>
                                        </p:tav>
                                      </p:tavLst>
                                    </p:anim>
                                    <p:animScale>
                                      <p:cBhvr>
                                        <p:cTn id="46" dur="26">
                                          <p:stCondLst>
                                            <p:cond delay="650"/>
                                          </p:stCondLst>
                                        </p:cTn>
                                        <p:tgtEl>
                                          <p:spTgt spid="35"/>
                                        </p:tgtEl>
                                      </p:cBhvr>
                                      <p:to x="100000" y="60000"/>
                                    </p:animScale>
                                    <p:animScale>
                                      <p:cBhvr>
                                        <p:cTn id="47" dur="166" decel="50000">
                                          <p:stCondLst>
                                            <p:cond delay="676"/>
                                          </p:stCondLst>
                                        </p:cTn>
                                        <p:tgtEl>
                                          <p:spTgt spid="35"/>
                                        </p:tgtEl>
                                      </p:cBhvr>
                                      <p:to x="100000" y="100000"/>
                                    </p:animScale>
                                    <p:animScale>
                                      <p:cBhvr>
                                        <p:cTn id="48" dur="26">
                                          <p:stCondLst>
                                            <p:cond delay="1312"/>
                                          </p:stCondLst>
                                        </p:cTn>
                                        <p:tgtEl>
                                          <p:spTgt spid="35"/>
                                        </p:tgtEl>
                                      </p:cBhvr>
                                      <p:to x="100000" y="80000"/>
                                    </p:animScale>
                                    <p:animScale>
                                      <p:cBhvr>
                                        <p:cTn id="49" dur="166" decel="50000">
                                          <p:stCondLst>
                                            <p:cond delay="1338"/>
                                          </p:stCondLst>
                                        </p:cTn>
                                        <p:tgtEl>
                                          <p:spTgt spid="35"/>
                                        </p:tgtEl>
                                      </p:cBhvr>
                                      <p:to x="100000" y="100000"/>
                                    </p:animScale>
                                    <p:animScale>
                                      <p:cBhvr>
                                        <p:cTn id="50" dur="26">
                                          <p:stCondLst>
                                            <p:cond delay="1642"/>
                                          </p:stCondLst>
                                        </p:cTn>
                                        <p:tgtEl>
                                          <p:spTgt spid="35"/>
                                        </p:tgtEl>
                                      </p:cBhvr>
                                      <p:to x="100000" y="90000"/>
                                    </p:animScale>
                                    <p:animScale>
                                      <p:cBhvr>
                                        <p:cTn id="51" dur="166" decel="50000">
                                          <p:stCondLst>
                                            <p:cond delay="1668"/>
                                          </p:stCondLst>
                                        </p:cTn>
                                        <p:tgtEl>
                                          <p:spTgt spid="35"/>
                                        </p:tgtEl>
                                      </p:cBhvr>
                                      <p:to x="100000" y="100000"/>
                                    </p:animScale>
                                    <p:animScale>
                                      <p:cBhvr>
                                        <p:cTn id="52" dur="26">
                                          <p:stCondLst>
                                            <p:cond delay="1808"/>
                                          </p:stCondLst>
                                        </p:cTn>
                                        <p:tgtEl>
                                          <p:spTgt spid="35"/>
                                        </p:tgtEl>
                                      </p:cBhvr>
                                      <p:to x="100000" y="95000"/>
                                    </p:animScale>
                                    <p:animScale>
                                      <p:cBhvr>
                                        <p:cTn id="53" dur="166" decel="50000">
                                          <p:stCondLst>
                                            <p:cond delay="1834"/>
                                          </p:stCondLst>
                                        </p:cTn>
                                        <p:tgtEl>
                                          <p:spTgt spid="35"/>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31" grpId="0" animBg="1"/>
      <p:bldP spid="35" grpId="0" animBg="1"/>
      <p:bldP spid="9"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a:extLst>
              <a:ext uri="{FF2B5EF4-FFF2-40B4-BE49-F238E27FC236}">
                <a16:creationId xmlns:a16="http://schemas.microsoft.com/office/drawing/2014/main" id="{CE51D2E6-B7A5-4459-9656-6CA31203678D}"/>
              </a:ext>
            </a:extLst>
          </p:cNvPr>
          <p:cNvSpPr>
            <a:spLocks noGrp="1" noChangeArrowheads="1"/>
          </p:cNvSpPr>
          <p:nvPr>
            <p:ph type="title"/>
          </p:nvPr>
        </p:nvSpPr>
        <p:spPr/>
        <p:txBody>
          <a:bodyPr/>
          <a:lstStyle/>
          <a:p>
            <a:pPr eaLnBrk="1" hangingPunct="1">
              <a:defRPr/>
            </a:pPr>
            <a:r>
              <a:rPr lang="en-US" altLang="en-US" dirty="0"/>
              <a:t>2. Giới thiệu về công nghệ thiết kế website</a:t>
            </a:r>
            <a:endParaRPr lang="en-US" altLang="en-US" sz="1600" dirty="0"/>
          </a:p>
        </p:txBody>
      </p:sp>
      <p:sp>
        <p:nvSpPr>
          <p:cNvPr id="29" name="Freeform 28">
            <a:extLst>
              <a:ext uri="{FF2B5EF4-FFF2-40B4-BE49-F238E27FC236}">
                <a16:creationId xmlns:a16="http://schemas.microsoft.com/office/drawing/2014/main" id="{B4056C6B-5E8C-4741-93B9-0AD91834739A}"/>
              </a:ext>
            </a:extLst>
          </p:cNvPr>
          <p:cNvSpPr/>
          <p:nvPr/>
        </p:nvSpPr>
        <p:spPr>
          <a:xfrm>
            <a:off x="2727325" y="1555750"/>
            <a:ext cx="1760538" cy="1306513"/>
          </a:xfrm>
          <a:custGeom>
            <a:avLst/>
            <a:gdLst>
              <a:gd name="connsiteX0" fmla="*/ 0 w 1835025"/>
              <a:gd name="connsiteY0" fmla="*/ 793756 h 1587512"/>
              <a:gd name="connsiteX1" fmla="*/ 453552 w 1835025"/>
              <a:gd name="connsiteY1" fmla="*/ 0 h 1587512"/>
              <a:gd name="connsiteX2" fmla="*/ 1381473 w 1835025"/>
              <a:gd name="connsiteY2" fmla="*/ 0 h 1587512"/>
              <a:gd name="connsiteX3" fmla="*/ 1835025 w 1835025"/>
              <a:gd name="connsiteY3" fmla="*/ 793756 h 1587512"/>
              <a:gd name="connsiteX4" fmla="*/ 1381473 w 1835025"/>
              <a:gd name="connsiteY4" fmla="*/ 1587512 h 1587512"/>
              <a:gd name="connsiteX5" fmla="*/ 453552 w 1835025"/>
              <a:gd name="connsiteY5" fmla="*/ 1587512 h 1587512"/>
              <a:gd name="connsiteX6" fmla="*/ 0 w 1835025"/>
              <a:gd name="connsiteY6" fmla="*/ 793756 h 1587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35025" h="1587512">
                <a:moveTo>
                  <a:pt x="0" y="793756"/>
                </a:moveTo>
                <a:lnTo>
                  <a:pt x="453552" y="0"/>
                </a:lnTo>
                <a:lnTo>
                  <a:pt x="1381473" y="0"/>
                </a:lnTo>
                <a:lnTo>
                  <a:pt x="1835025" y="793756"/>
                </a:lnTo>
                <a:lnTo>
                  <a:pt x="1381473" y="1587512"/>
                </a:lnTo>
                <a:lnTo>
                  <a:pt x="453552" y="1587512"/>
                </a:lnTo>
                <a:lnTo>
                  <a:pt x="0" y="793756"/>
                </a:lnTo>
                <a:close/>
              </a:path>
            </a:pathLst>
          </a:custGeom>
          <a:solidFill>
            <a:srgbClr val="00B0F0"/>
          </a:solidFill>
          <a:ln w="19050">
            <a:solidFill>
              <a:schemeClr val="bg1"/>
            </a:solidFill>
          </a:ln>
        </p:spPr>
        <p:style>
          <a:lnRef idx="2">
            <a:schemeClr val="accent6">
              <a:shade val="50000"/>
            </a:schemeClr>
          </a:lnRef>
          <a:fillRef idx="1">
            <a:schemeClr val="accent6"/>
          </a:fillRef>
          <a:effectRef idx="0">
            <a:schemeClr val="accent6"/>
          </a:effectRef>
          <a:fontRef idx="minor">
            <a:schemeClr val="lt1"/>
          </a:fontRef>
        </p:style>
        <p:txBody>
          <a:bodyPr lIns="353633" tIns="312615" rIns="353633" bIns="312615" spcCol="1270" anchor="ctr"/>
          <a:lstStyle/>
          <a:p>
            <a:pPr algn="ctr" defTabSz="1733550">
              <a:lnSpc>
                <a:spcPct val="90000"/>
              </a:lnSpc>
              <a:spcAft>
                <a:spcPct val="35000"/>
              </a:spcAft>
              <a:defRPr/>
            </a:pPr>
            <a:r>
              <a:rPr lang="vi-VN" sz="2000" b="1" dirty="0">
                <a:latin typeface="Calibri" panose="020F0502020204030204" pitchFamily="34" charset="0"/>
                <a:cs typeface="Calibri" panose="020F0502020204030204" pitchFamily="34" charset="0"/>
              </a:rPr>
              <a:t>HTML</a:t>
            </a:r>
          </a:p>
          <a:p>
            <a:pPr algn="ctr" defTabSz="1733550">
              <a:lnSpc>
                <a:spcPct val="90000"/>
              </a:lnSpc>
              <a:spcAft>
                <a:spcPct val="35000"/>
              </a:spcAft>
              <a:defRPr/>
            </a:pPr>
            <a:r>
              <a:rPr lang="vi-VN" sz="2000" b="1" dirty="0">
                <a:latin typeface="Calibri" panose="020F0502020204030204" pitchFamily="34" charset="0"/>
                <a:cs typeface="Calibri" panose="020F0502020204030204" pitchFamily="34" charset="0"/>
              </a:rPr>
              <a:t>CSS</a:t>
            </a:r>
          </a:p>
          <a:p>
            <a:pPr algn="ctr" defTabSz="1733550">
              <a:lnSpc>
                <a:spcPct val="90000"/>
              </a:lnSpc>
              <a:spcAft>
                <a:spcPct val="35000"/>
              </a:spcAft>
              <a:defRPr/>
            </a:pPr>
            <a:r>
              <a:rPr lang="en-GB" sz="2000" b="1" dirty="0">
                <a:latin typeface="Calibri" panose="020F0502020204030204" pitchFamily="34" charset="0"/>
                <a:cs typeface="Calibri" panose="020F0502020204030204" pitchFamily="34" charset="0"/>
              </a:rPr>
              <a:t>JavaScript</a:t>
            </a:r>
          </a:p>
        </p:txBody>
      </p:sp>
      <p:sp>
        <p:nvSpPr>
          <p:cNvPr id="31" name="Freeform 30">
            <a:extLst>
              <a:ext uri="{FF2B5EF4-FFF2-40B4-BE49-F238E27FC236}">
                <a16:creationId xmlns:a16="http://schemas.microsoft.com/office/drawing/2014/main" id="{E646359B-5215-4C88-9E7B-E2C65664663D}"/>
              </a:ext>
            </a:extLst>
          </p:cNvPr>
          <p:cNvSpPr/>
          <p:nvPr/>
        </p:nvSpPr>
        <p:spPr>
          <a:xfrm>
            <a:off x="4841875" y="1481138"/>
            <a:ext cx="1582738" cy="1379537"/>
          </a:xfrm>
          <a:custGeom>
            <a:avLst/>
            <a:gdLst>
              <a:gd name="connsiteX0" fmla="*/ 0 w 1835025"/>
              <a:gd name="connsiteY0" fmla="*/ 793756 h 1587512"/>
              <a:gd name="connsiteX1" fmla="*/ 453552 w 1835025"/>
              <a:gd name="connsiteY1" fmla="*/ 0 h 1587512"/>
              <a:gd name="connsiteX2" fmla="*/ 1381473 w 1835025"/>
              <a:gd name="connsiteY2" fmla="*/ 0 h 1587512"/>
              <a:gd name="connsiteX3" fmla="*/ 1835025 w 1835025"/>
              <a:gd name="connsiteY3" fmla="*/ 793756 h 1587512"/>
              <a:gd name="connsiteX4" fmla="*/ 1381473 w 1835025"/>
              <a:gd name="connsiteY4" fmla="*/ 1587512 h 1587512"/>
              <a:gd name="connsiteX5" fmla="*/ 453552 w 1835025"/>
              <a:gd name="connsiteY5" fmla="*/ 1587512 h 1587512"/>
              <a:gd name="connsiteX6" fmla="*/ 0 w 1835025"/>
              <a:gd name="connsiteY6" fmla="*/ 793756 h 1587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35025" h="1587512">
                <a:moveTo>
                  <a:pt x="0" y="793756"/>
                </a:moveTo>
                <a:lnTo>
                  <a:pt x="453552" y="0"/>
                </a:lnTo>
                <a:lnTo>
                  <a:pt x="1381473" y="0"/>
                </a:lnTo>
                <a:lnTo>
                  <a:pt x="1835025" y="793756"/>
                </a:lnTo>
                <a:lnTo>
                  <a:pt x="1381473" y="1587512"/>
                </a:lnTo>
                <a:lnTo>
                  <a:pt x="453552" y="1587512"/>
                </a:lnTo>
                <a:lnTo>
                  <a:pt x="0" y="793756"/>
                </a:lnTo>
                <a:close/>
              </a:path>
            </a:pathLst>
          </a:custGeom>
          <a:solidFill>
            <a:srgbClr val="0070C0"/>
          </a:solidFill>
        </p:spPr>
        <p:style>
          <a:lnRef idx="3">
            <a:schemeClr val="lt1"/>
          </a:lnRef>
          <a:fillRef idx="1">
            <a:schemeClr val="accent1"/>
          </a:fillRef>
          <a:effectRef idx="1">
            <a:schemeClr val="accent1"/>
          </a:effectRef>
          <a:fontRef idx="minor">
            <a:schemeClr val="lt1"/>
          </a:fontRef>
        </p:style>
        <p:txBody>
          <a:bodyPr lIns="353633" tIns="312615" rIns="353633" bIns="312615" spcCol="1270" anchor="ctr"/>
          <a:lstStyle/>
          <a:p>
            <a:pPr algn="ctr" defTabSz="1733550">
              <a:lnSpc>
                <a:spcPct val="90000"/>
              </a:lnSpc>
              <a:spcAft>
                <a:spcPct val="35000"/>
              </a:spcAft>
              <a:defRPr/>
            </a:pPr>
            <a:r>
              <a:rPr lang="vi-VN" sz="2400" b="1" dirty="0" err="1">
                <a:latin typeface="Calibri"/>
                <a:cs typeface="Calibri"/>
              </a:rPr>
              <a:t>Java</a:t>
            </a:r>
            <a:endParaRPr lang="en-GB" sz="2400" b="1" dirty="0" err="1">
              <a:latin typeface="Calibri" panose="020F0502020204030204" pitchFamily="34" charset="0"/>
              <a:cs typeface="Calibri" panose="020F0502020204030204" pitchFamily="34" charset="0"/>
            </a:endParaRPr>
          </a:p>
        </p:txBody>
      </p:sp>
      <p:sp>
        <p:nvSpPr>
          <p:cNvPr id="33" name="Freeform 32">
            <a:extLst>
              <a:ext uri="{FF2B5EF4-FFF2-40B4-BE49-F238E27FC236}">
                <a16:creationId xmlns:a16="http://schemas.microsoft.com/office/drawing/2014/main" id="{CDBF8C40-0DB1-440C-AFDD-5B8CE139711E}"/>
              </a:ext>
            </a:extLst>
          </p:cNvPr>
          <p:cNvSpPr/>
          <p:nvPr/>
        </p:nvSpPr>
        <p:spPr>
          <a:xfrm>
            <a:off x="3708400" y="2943225"/>
            <a:ext cx="1924050" cy="1639888"/>
          </a:xfrm>
          <a:custGeom>
            <a:avLst/>
            <a:gdLst>
              <a:gd name="connsiteX0" fmla="*/ 0 w 2239220"/>
              <a:gd name="connsiteY0" fmla="*/ 968508 h 1937016"/>
              <a:gd name="connsiteX1" fmla="*/ 553405 w 2239220"/>
              <a:gd name="connsiteY1" fmla="*/ 0 h 1937016"/>
              <a:gd name="connsiteX2" fmla="*/ 1685815 w 2239220"/>
              <a:gd name="connsiteY2" fmla="*/ 0 h 1937016"/>
              <a:gd name="connsiteX3" fmla="*/ 2239220 w 2239220"/>
              <a:gd name="connsiteY3" fmla="*/ 968508 h 1937016"/>
              <a:gd name="connsiteX4" fmla="*/ 1685815 w 2239220"/>
              <a:gd name="connsiteY4" fmla="*/ 1937016 h 1937016"/>
              <a:gd name="connsiteX5" fmla="*/ 553405 w 2239220"/>
              <a:gd name="connsiteY5" fmla="*/ 1937016 h 1937016"/>
              <a:gd name="connsiteX6" fmla="*/ 0 w 2239220"/>
              <a:gd name="connsiteY6" fmla="*/ 968508 h 1937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39220" h="1937016">
                <a:moveTo>
                  <a:pt x="0" y="968508"/>
                </a:moveTo>
                <a:lnTo>
                  <a:pt x="553405" y="0"/>
                </a:lnTo>
                <a:lnTo>
                  <a:pt x="1685815" y="0"/>
                </a:lnTo>
                <a:lnTo>
                  <a:pt x="2239220" y="968508"/>
                </a:lnTo>
                <a:lnTo>
                  <a:pt x="1685815" y="1937016"/>
                </a:lnTo>
                <a:lnTo>
                  <a:pt x="553405" y="1937016"/>
                </a:lnTo>
                <a:lnTo>
                  <a:pt x="0" y="968508"/>
                </a:lnTo>
                <a:close/>
              </a:path>
            </a:pathLst>
          </a:custGeom>
          <a:noFill/>
          <a:ln w="28575">
            <a:solidFill>
              <a:srgbClr val="0070C0"/>
            </a:solid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lIns="430760" tIns="380681" rIns="430760" bIns="380681" spcCol="1270" anchor="ctr"/>
          <a:lstStyle/>
          <a:p>
            <a:pPr algn="ctr" defTabSz="2089150">
              <a:lnSpc>
                <a:spcPct val="90000"/>
              </a:lnSpc>
              <a:spcAft>
                <a:spcPct val="35000"/>
              </a:spcAft>
              <a:defRPr/>
            </a:pPr>
            <a:endParaRPr lang="en-GB" sz="4700" dirty="0"/>
          </a:p>
        </p:txBody>
      </p:sp>
      <p:pic>
        <p:nvPicPr>
          <p:cNvPr id="11270" name="Picture 33">
            <a:extLst>
              <a:ext uri="{FF2B5EF4-FFF2-40B4-BE49-F238E27FC236}">
                <a16:creationId xmlns:a16="http://schemas.microsoft.com/office/drawing/2014/main" id="{7410B320-35A8-44C2-A71E-736437D7969C}"/>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779838" y="3113088"/>
            <a:ext cx="1858962" cy="1285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Freeform 8">
            <a:extLst>
              <a:ext uri="{FF2B5EF4-FFF2-40B4-BE49-F238E27FC236}">
                <a16:creationId xmlns:a16="http://schemas.microsoft.com/office/drawing/2014/main" id="{A9BF301E-F70E-42A3-AC2C-A93399EC29D5}"/>
              </a:ext>
            </a:extLst>
          </p:cNvPr>
          <p:cNvSpPr/>
          <p:nvPr/>
        </p:nvSpPr>
        <p:spPr>
          <a:xfrm>
            <a:off x="5719763" y="3033713"/>
            <a:ext cx="1785607" cy="1365071"/>
          </a:xfrm>
          <a:custGeom>
            <a:avLst/>
            <a:gdLst>
              <a:gd name="connsiteX0" fmla="*/ 0 w 1835025"/>
              <a:gd name="connsiteY0" fmla="*/ 793756 h 1587512"/>
              <a:gd name="connsiteX1" fmla="*/ 453552 w 1835025"/>
              <a:gd name="connsiteY1" fmla="*/ 0 h 1587512"/>
              <a:gd name="connsiteX2" fmla="*/ 1381473 w 1835025"/>
              <a:gd name="connsiteY2" fmla="*/ 0 h 1587512"/>
              <a:gd name="connsiteX3" fmla="*/ 1835025 w 1835025"/>
              <a:gd name="connsiteY3" fmla="*/ 793756 h 1587512"/>
              <a:gd name="connsiteX4" fmla="*/ 1381473 w 1835025"/>
              <a:gd name="connsiteY4" fmla="*/ 1587512 h 1587512"/>
              <a:gd name="connsiteX5" fmla="*/ 453552 w 1835025"/>
              <a:gd name="connsiteY5" fmla="*/ 1587512 h 1587512"/>
              <a:gd name="connsiteX6" fmla="*/ 0 w 1835025"/>
              <a:gd name="connsiteY6" fmla="*/ 793756 h 1587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35025" h="1587512">
                <a:moveTo>
                  <a:pt x="0" y="793756"/>
                </a:moveTo>
                <a:lnTo>
                  <a:pt x="453552" y="0"/>
                </a:lnTo>
                <a:lnTo>
                  <a:pt x="1381473" y="0"/>
                </a:lnTo>
                <a:lnTo>
                  <a:pt x="1835025" y="793756"/>
                </a:lnTo>
                <a:lnTo>
                  <a:pt x="1381473" y="1587512"/>
                </a:lnTo>
                <a:lnTo>
                  <a:pt x="453552" y="1587512"/>
                </a:lnTo>
                <a:lnTo>
                  <a:pt x="0" y="793756"/>
                </a:lnTo>
                <a:close/>
              </a:path>
            </a:pathLst>
          </a:custGeom>
          <a:solidFill>
            <a:srgbClr val="FFC000"/>
          </a:solidFill>
        </p:spPr>
        <p:style>
          <a:lnRef idx="3">
            <a:schemeClr val="lt1"/>
          </a:lnRef>
          <a:fillRef idx="1">
            <a:schemeClr val="accent4"/>
          </a:fillRef>
          <a:effectRef idx="1">
            <a:schemeClr val="accent4"/>
          </a:effectRef>
          <a:fontRef idx="minor">
            <a:schemeClr val="lt1"/>
          </a:fontRef>
        </p:style>
        <p:txBody>
          <a:bodyPr lIns="353633" tIns="312615" rIns="353633" bIns="312615" spcCol="1270" anchor="ctr"/>
          <a:lstStyle/>
          <a:p>
            <a:pPr algn="ctr" defTabSz="1733550">
              <a:lnSpc>
                <a:spcPct val="90000"/>
              </a:lnSpc>
              <a:spcAft>
                <a:spcPct val="35000"/>
              </a:spcAft>
              <a:defRPr/>
            </a:pPr>
            <a:r>
              <a:rPr lang="vi-VN" sz="2000" b="1" dirty="0" err="1">
                <a:latin typeface="Calibri"/>
                <a:cs typeface="Calibri"/>
              </a:rPr>
              <a:t>HibernateSQL</a:t>
            </a:r>
            <a:endParaRPr lang="en-GB" sz="2000" b="1" dirty="0" err="1">
              <a:latin typeface="Calibri" panose="020F0502020204030204" pitchFamily="34" charset="0"/>
              <a:cs typeface="Calibri" panose="020F0502020204030204" pitchFamily="34" charset="0"/>
            </a:endParaRPr>
          </a:p>
        </p:txBody>
      </p:sp>
      <p:sp>
        <p:nvSpPr>
          <p:cNvPr id="10" name="Freeform 9">
            <a:extLst>
              <a:ext uri="{FF2B5EF4-FFF2-40B4-BE49-F238E27FC236}">
                <a16:creationId xmlns:a16="http://schemas.microsoft.com/office/drawing/2014/main" id="{BE5091C0-CC37-4DE6-8776-E86F368CB784}"/>
              </a:ext>
            </a:extLst>
          </p:cNvPr>
          <p:cNvSpPr/>
          <p:nvPr/>
        </p:nvSpPr>
        <p:spPr>
          <a:xfrm>
            <a:off x="5003800" y="4745038"/>
            <a:ext cx="1584325" cy="1381125"/>
          </a:xfrm>
          <a:custGeom>
            <a:avLst/>
            <a:gdLst>
              <a:gd name="connsiteX0" fmla="*/ 0 w 1835025"/>
              <a:gd name="connsiteY0" fmla="*/ 793756 h 1587512"/>
              <a:gd name="connsiteX1" fmla="*/ 453552 w 1835025"/>
              <a:gd name="connsiteY1" fmla="*/ 0 h 1587512"/>
              <a:gd name="connsiteX2" fmla="*/ 1381473 w 1835025"/>
              <a:gd name="connsiteY2" fmla="*/ 0 h 1587512"/>
              <a:gd name="connsiteX3" fmla="*/ 1835025 w 1835025"/>
              <a:gd name="connsiteY3" fmla="*/ 793756 h 1587512"/>
              <a:gd name="connsiteX4" fmla="*/ 1381473 w 1835025"/>
              <a:gd name="connsiteY4" fmla="*/ 1587512 h 1587512"/>
              <a:gd name="connsiteX5" fmla="*/ 453552 w 1835025"/>
              <a:gd name="connsiteY5" fmla="*/ 1587512 h 1587512"/>
              <a:gd name="connsiteX6" fmla="*/ 0 w 1835025"/>
              <a:gd name="connsiteY6" fmla="*/ 793756 h 1587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35025" h="1587512">
                <a:moveTo>
                  <a:pt x="0" y="793756"/>
                </a:moveTo>
                <a:lnTo>
                  <a:pt x="453552" y="0"/>
                </a:lnTo>
                <a:lnTo>
                  <a:pt x="1381473" y="0"/>
                </a:lnTo>
                <a:lnTo>
                  <a:pt x="1835025" y="793756"/>
                </a:lnTo>
                <a:lnTo>
                  <a:pt x="1381473" y="1587512"/>
                </a:lnTo>
                <a:lnTo>
                  <a:pt x="453552" y="1587512"/>
                </a:lnTo>
                <a:lnTo>
                  <a:pt x="0" y="793756"/>
                </a:lnTo>
                <a:close/>
              </a:path>
            </a:pathLst>
          </a:custGeom>
          <a:ln w="19050">
            <a:solidFill>
              <a:schemeClr val="bg1"/>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353633" tIns="312615" rIns="353633" bIns="312615" spcCol="1270" anchor="ctr"/>
          <a:lstStyle/>
          <a:p>
            <a:pPr algn="ctr" defTabSz="1733550">
              <a:lnSpc>
                <a:spcPct val="90000"/>
              </a:lnSpc>
              <a:spcAft>
                <a:spcPct val="35000"/>
              </a:spcAft>
              <a:defRPr/>
            </a:pPr>
            <a:r>
              <a:rPr lang="vi-VN" sz="2400" dirty="0">
                <a:latin typeface="Calibri"/>
                <a:cs typeface="Calibri"/>
              </a:rPr>
              <a:t>JSP </a:t>
            </a:r>
            <a:r>
              <a:rPr lang="vi-VN" sz="2400" dirty="0" err="1">
                <a:latin typeface="Calibri"/>
                <a:cs typeface="Calibri"/>
              </a:rPr>
              <a:t>Servlet</a:t>
            </a:r>
            <a:endParaRPr lang="vi-VN" sz="2400" dirty="0" err="1">
              <a:latin typeface="Calibri" panose="020F0502020204030204" pitchFamily="34" charset="0"/>
              <a:cs typeface="Calibri" panose="020F0502020204030204" pitchFamily="34" charset="0"/>
            </a:endParaRPr>
          </a:p>
        </p:txBody>
      </p:sp>
      <p:sp>
        <p:nvSpPr>
          <p:cNvPr id="11" name="Freeform 10">
            <a:extLst>
              <a:ext uri="{FF2B5EF4-FFF2-40B4-BE49-F238E27FC236}">
                <a16:creationId xmlns:a16="http://schemas.microsoft.com/office/drawing/2014/main" id="{786AEC00-19FB-4A6D-B531-58D8DCBDC3F6}"/>
              </a:ext>
            </a:extLst>
          </p:cNvPr>
          <p:cNvSpPr/>
          <p:nvPr/>
        </p:nvSpPr>
        <p:spPr>
          <a:xfrm>
            <a:off x="2668588" y="4687888"/>
            <a:ext cx="1785937" cy="1438275"/>
          </a:xfrm>
          <a:custGeom>
            <a:avLst/>
            <a:gdLst>
              <a:gd name="connsiteX0" fmla="*/ 0 w 1835025"/>
              <a:gd name="connsiteY0" fmla="*/ 793756 h 1587512"/>
              <a:gd name="connsiteX1" fmla="*/ 453552 w 1835025"/>
              <a:gd name="connsiteY1" fmla="*/ 0 h 1587512"/>
              <a:gd name="connsiteX2" fmla="*/ 1381473 w 1835025"/>
              <a:gd name="connsiteY2" fmla="*/ 0 h 1587512"/>
              <a:gd name="connsiteX3" fmla="*/ 1835025 w 1835025"/>
              <a:gd name="connsiteY3" fmla="*/ 793756 h 1587512"/>
              <a:gd name="connsiteX4" fmla="*/ 1381473 w 1835025"/>
              <a:gd name="connsiteY4" fmla="*/ 1587512 h 1587512"/>
              <a:gd name="connsiteX5" fmla="*/ 453552 w 1835025"/>
              <a:gd name="connsiteY5" fmla="*/ 1587512 h 1587512"/>
              <a:gd name="connsiteX6" fmla="*/ 0 w 1835025"/>
              <a:gd name="connsiteY6" fmla="*/ 793756 h 1587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35025" h="1587512">
                <a:moveTo>
                  <a:pt x="0" y="793756"/>
                </a:moveTo>
                <a:lnTo>
                  <a:pt x="453552" y="0"/>
                </a:lnTo>
                <a:lnTo>
                  <a:pt x="1381473" y="0"/>
                </a:lnTo>
                <a:lnTo>
                  <a:pt x="1835025" y="793756"/>
                </a:lnTo>
                <a:lnTo>
                  <a:pt x="1381473" y="1587512"/>
                </a:lnTo>
                <a:lnTo>
                  <a:pt x="453552" y="1587512"/>
                </a:lnTo>
                <a:lnTo>
                  <a:pt x="0" y="793756"/>
                </a:lnTo>
                <a:close/>
              </a:path>
            </a:pathLst>
          </a:custGeom>
          <a:solidFill>
            <a:srgbClr val="00B050"/>
          </a:solidFill>
          <a:ln w="19050">
            <a:solidFill>
              <a:schemeClr val="bg1"/>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353633" tIns="312615" rIns="353633" bIns="312615" spcCol="1270" anchor="ctr"/>
          <a:lstStyle/>
          <a:p>
            <a:pPr algn="ctr" defTabSz="1733550">
              <a:lnSpc>
                <a:spcPct val="90000"/>
              </a:lnSpc>
              <a:spcAft>
                <a:spcPct val="35000"/>
              </a:spcAft>
              <a:defRPr/>
            </a:pPr>
            <a:r>
              <a:rPr lang="en-GB" sz="2000" b="1" dirty="0" err="1">
                <a:latin typeface="Calibri"/>
                <a:cs typeface="Calibri"/>
              </a:rPr>
              <a:t>JQuery</a:t>
            </a:r>
            <a:r>
              <a:rPr lang="en-GB" sz="2000" b="1" dirty="0">
                <a:latin typeface="Calibri"/>
                <a:cs typeface="Calibri"/>
              </a:rPr>
              <a:t>  Bootstrap</a:t>
            </a:r>
            <a:endParaRPr lang="en-GB" sz="2000" b="1" dirty="0">
              <a:latin typeface="Calibri" panose="020F0502020204030204" pitchFamily="34" charset="0"/>
              <a:cs typeface="Calibri" panose="020F0502020204030204" pitchFamily="34" charset="0"/>
            </a:endParaRPr>
          </a:p>
        </p:txBody>
      </p:sp>
      <p:sp>
        <p:nvSpPr>
          <p:cNvPr id="12" name="Freeform 11">
            <a:extLst>
              <a:ext uri="{FF2B5EF4-FFF2-40B4-BE49-F238E27FC236}">
                <a16:creationId xmlns:a16="http://schemas.microsoft.com/office/drawing/2014/main" id="{1C2E7DBC-7D20-450A-8AFE-6F979D141A4D}"/>
              </a:ext>
            </a:extLst>
          </p:cNvPr>
          <p:cNvSpPr/>
          <p:nvPr/>
        </p:nvSpPr>
        <p:spPr>
          <a:xfrm>
            <a:off x="1735138" y="3036888"/>
            <a:ext cx="1787525" cy="1436687"/>
          </a:xfrm>
          <a:custGeom>
            <a:avLst/>
            <a:gdLst>
              <a:gd name="connsiteX0" fmla="*/ 0 w 1835025"/>
              <a:gd name="connsiteY0" fmla="*/ 793756 h 1587512"/>
              <a:gd name="connsiteX1" fmla="*/ 453552 w 1835025"/>
              <a:gd name="connsiteY1" fmla="*/ 0 h 1587512"/>
              <a:gd name="connsiteX2" fmla="*/ 1381473 w 1835025"/>
              <a:gd name="connsiteY2" fmla="*/ 0 h 1587512"/>
              <a:gd name="connsiteX3" fmla="*/ 1835025 w 1835025"/>
              <a:gd name="connsiteY3" fmla="*/ 793756 h 1587512"/>
              <a:gd name="connsiteX4" fmla="*/ 1381473 w 1835025"/>
              <a:gd name="connsiteY4" fmla="*/ 1587512 h 1587512"/>
              <a:gd name="connsiteX5" fmla="*/ 453552 w 1835025"/>
              <a:gd name="connsiteY5" fmla="*/ 1587512 h 1587512"/>
              <a:gd name="connsiteX6" fmla="*/ 0 w 1835025"/>
              <a:gd name="connsiteY6" fmla="*/ 793756 h 1587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35025" h="1587512">
                <a:moveTo>
                  <a:pt x="0" y="793756"/>
                </a:moveTo>
                <a:lnTo>
                  <a:pt x="453552" y="0"/>
                </a:lnTo>
                <a:lnTo>
                  <a:pt x="1381473" y="0"/>
                </a:lnTo>
                <a:lnTo>
                  <a:pt x="1835025" y="793756"/>
                </a:lnTo>
                <a:lnTo>
                  <a:pt x="1381473" y="1587512"/>
                </a:lnTo>
                <a:lnTo>
                  <a:pt x="453552" y="1587512"/>
                </a:lnTo>
                <a:lnTo>
                  <a:pt x="0" y="793756"/>
                </a:lnTo>
                <a:close/>
              </a:path>
            </a:pathLst>
          </a:custGeom>
          <a:solidFill>
            <a:schemeClr val="accent2">
              <a:lumMod val="60000"/>
              <a:lumOff val="40000"/>
            </a:schemeClr>
          </a:solidFill>
          <a:ln w="19050">
            <a:solidFill>
              <a:schemeClr val="bg1"/>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353633" tIns="312615" rIns="353633" bIns="312615" spcCol="1270" anchor="ctr"/>
          <a:lstStyle/>
          <a:p>
            <a:pPr algn="ctr" defTabSz="1733550">
              <a:lnSpc>
                <a:spcPct val="90000"/>
              </a:lnSpc>
              <a:spcAft>
                <a:spcPct val="35000"/>
              </a:spcAft>
              <a:defRPr/>
            </a:pPr>
            <a:r>
              <a:rPr lang="en-GB" sz="2000" b="1" dirty="0">
                <a:latin typeface="Calibri"/>
                <a:cs typeface="Calibri"/>
              </a:rPr>
              <a:t>Struts2 Ajax</a:t>
            </a:r>
            <a:endParaRPr lang="en-GB" sz="2000" b="1" dirty="0">
              <a:latin typeface="Calibri" panose="020F0502020204030204" pitchFamily="34" charset="0"/>
              <a:cs typeface="Calibri" panose="020F0502020204030204" pitchFamily="34" charset="0"/>
            </a:endParaRPr>
          </a:p>
        </p:txBody>
      </p:sp>
      <p:sp>
        <p:nvSpPr>
          <p:cNvPr id="13" name="Footer Placeholder 4">
            <a:extLst>
              <a:ext uri="{FF2B5EF4-FFF2-40B4-BE49-F238E27FC236}">
                <a16:creationId xmlns:a16="http://schemas.microsoft.com/office/drawing/2014/main" id="{6AE30645-802C-42E0-A9F5-988626F1F5A3}"/>
              </a:ext>
            </a:extLst>
          </p:cNvPr>
          <p:cNvSpPr>
            <a:spLocks noGrp="1"/>
          </p:cNvSpPr>
          <p:nvPr>
            <p:ph type="ftr" sz="quarter" idx="11"/>
          </p:nvPr>
        </p:nvSpPr>
        <p:spPr>
          <a:xfrm>
            <a:off x="6300788" y="6378575"/>
            <a:ext cx="2111375" cy="254000"/>
          </a:xfrm>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spcBef>
                <a:spcPct val="20000"/>
              </a:spcBef>
              <a:buClr>
                <a:schemeClr val="tx2"/>
              </a:buClr>
              <a:buFont typeface="Wingdings" charset="2"/>
              <a:buChar char="§"/>
              <a:defRPr sz="2800">
                <a:solidFill>
                  <a:schemeClr val="tx1"/>
                </a:solidFill>
                <a:latin typeface="Arial" charset="0"/>
              </a:defRPr>
            </a:lvl1pPr>
            <a:lvl2pPr marL="742950" indent="-285750">
              <a:spcBef>
                <a:spcPct val="20000"/>
              </a:spcBef>
              <a:buClr>
                <a:schemeClr val="accent1"/>
              </a:buClr>
              <a:buFont typeface="Wingdings" charset="2"/>
              <a:buChar char="§"/>
              <a:defRPr sz="2400">
                <a:solidFill>
                  <a:schemeClr val="tx1"/>
                </a:solidFill>
                <a:latin typeface="Arial" charset="0"/>
              </a:defRPr>
            </a:lvl2pPr>
            <a:lvl3pPr marL="1143000" indent="-228600">
              <a:spcBef>
                <a:spcPct val="20000"/>
              </a:spcBef>
              <a:buClr>
                <a:schemeClr val="tx1"/>
              </a:buClr>
              <a:buChar char="•"/>
              <a:defRPr sz="2000">
                <a:solidFill>
                  <a:schemeClr val="tx1"/>
                </a:solidFill>
                <a:latin typeface="Arial" charset="0"/>
              </a:defRPr>
            </a:lvl3pPr>
            <a:lvl4pPr marL="1600200" indent="-228600">
              <a:spcBef>
                <a:spcPct val="20000"/>
              </a:spcBef>
              <a:buChar char="–"/>
              <a:defRPr>
                <a:solidFill>
                  <a:schemeClr val="tx1"/>
                </a:solidFill>
                <a:latin typeface="Arial" charset="0"/>
              </a:defRPr>
            </a:lvl4pPr>
            <a:lvl5pPr marL="2057400" indent="-228600">
              <a:spcBef>
                <a:spcPct val="20000"/>
              </a:spcBef>
              <a:buChar char="»"/>
              <a:defRPr>
                <a:solidFill>
                  <a:schemeClr val="tx1"/>
                </a:solidFill>
                <a:latin typeface="Arial" charset="0"/>
              </a:defRPr>
            </a:lvl5pPr>
            <a:lvl6pPr marL="2514600" indent="-228600" eaLnBrk="0" fontAlgn="base" hangingPunct="0">
              <a:spcBef>
                <a:spcPct val="20000"/>
              </a:spcBef>
              <a:spcAft>
                <a:spcPct val="0"/>
              </a:spcAft>
              <a:buChar char="»"/>
              <a:defRPr>
                <a:solidFill>
                  <a:schemeClr val="tx1"/>
                </a:solidFill>
                <a:latin typeface="Arial" charset="0"/>
              </a:defRPr>
            </a:lvl6pPr>
            <a:lvl7pPr marL="2971800" indent="-228600" eaLnBrk="0" fontAlgn="base" hangingPunct="0">
              <a:spcBef>
                <a:spcPct val="20000"/>
              </a:spcBef>
              <a:spcAft>
                <a:spcPct val="0"/>
              </a:spcAft>
              <a:buChar char="»"/>
              <a:defRPr>
                <a:solidFill>
                  <a:schemeClr val="tx1"/>
                </a:solidFill>
                <a:latin typeface="Arial" charset="0"/>
              </a:defRPr>
            </a:lvl7pPr>
            <a:lvl8pPr marL="3429000" indent="-228600" eaLnBrk="0" fontAlgn="base" hangingPunct="0">
              <a:spcBef>
                <a:spcPct val="20000"/>
              </a:spcBef>
              <a:spcAft>
                <a:spcPct val="0"/>
              </a:spcAft>
              <a:buChar char="»"/>
              <a:defRPr>
                <a:solidFill>
                  <a:schemeClr val="tx1"/>
                </a:solidFill>
                <a:latin typeface="Arial" charset="0"/>
              </a:defRPr>
            </a:lvl8pPr>
            <a:lvl9pPr marL="3886200" indent="-228600" eaLnBrk="0" fontAlgn="base" hangingPunct="0">
              <a:spcBef>
                <a:spcPct val="20000"/>
              </a:spcBef>
              <a:spcAft>
                <a:spcPct val="0"/>
              </a:spcAft>
              <a:buChar char="»"/>
              <a:defRPr>
                <a:solidFill>
                  <a:schemeClr val="tx1"/>
                </a:solidFill>
                <a:latin typeface="Arial" charset="0"/>
              </a:defRPr>
            </a:lvl9pPr>
          </a:lstStyle>
          <a:p>
            <a:pPr>
              <a:spcBef>
                <a:spcPct val="0"/>
              </a:spcBef>
              <a:buClrTx/>
              <a:buFontTx/>
              <a:buNone/>
              <a:defRPr/>
            </a:pPr>
            <a:endParaRPr lang="en-US" altLang="en-US" sz="1200" dirty="0">
              <a:solidFill>
                <a:schemeClr val="bg1"/>
              </a:solidFill>
            </a:endParaRPr>
          </a:p>
          <a:p>
            <a:pPr>
              <a:spcBef>
                <a:spcPct val="0"/>
              </a:spcBef>
              <a:buNone/>
              <a:defRPr/>
            </a:pPr>
            <a:r>
              <a:rPr lang="en-US" sz="1200" dirty="0">
                <a:solidFill>
                  <a:schemeClr val="bg1"/>
                </a:solidFill>
                <a:latin typeface="Arial"/>
                <a:cs typeface="Arial"/>
              </a:rPr>
              <a:t>Mạc Anh Thanh</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p:cTn id="7" dur="1000" fill="hold"/>
                                        <p:tgtEl>
                                          <p:spTgt spid="29"/>
                                        </p:tgtEl>
                                        <p:attrNameLst>
                                          <p:attrName>ppt_w</p:attrName>
                                        </p:attrNameLst>
                                      </p:cBhvr>
                                      <p:tavLst>
                                        <p:tav tm="0">
                                          <p:val>
                                            <p:fltVal val="0"/>
                                          </p:val>
                                        </p:tav>
                                        <p:tav tm="100000">
                                          <p:val>
                                            <p:strVal val="#ppt_w"/>
                                          </p:val>
                                        </p:tav>
                                      </p:tavLst>
                                    </p:anim>
                                    <p:anim calcmode="lin" valueType="num">
                                      <p:cBhvr>
                                        <p:cTn id="8" dur="1000" fill="hold"/>
                                        <p:tgtEl>
                                          <p:spTgt spid="29"/>
                                        </p:tgtEl>
                                        <p:attrNameLst>
                                          <p:attrName>ppt_h</p:attrName>
                                        </p:attrNameLst>
                                      </p:cBhvr>
                                      <p:tavLst>
                                        <p:tav tm="0">
                                          <p:val>
                                            <p:fltVal val="0"/>
                                          </p:val>
                                        </p:tav>
                                        <p:tav tm="100000">
                                          <p:val>
                                            <p:strVal val="#ppt_h"/>
                                          </p:val>
                                        </p:tav>
                                      </p:tavLst>
                                    </p:anim>
                                    <p:anim calcmode="lin" valueType="num">
                                      <p:cBhvr>
                                        <p:cTn id="9" dur="1000" fill="hold"/>
                                        <p:tgtEl>
                                          <p:spTgt spid="29"/>
                                        </p:tgtEl>
                                        <p:attrNameLst>
                                          <p:attrName>style.rotation</p:attrName>
                                        </p:attrNameLst>
                                      </p:cBhvr>
                                      <p:tavLst>
                                        <p:tav tm="0">
                                          <p:val>
                                            <p:fltVal val="90"/>
                                          </p:val>
                                        </p:tav>
                                        <p:tav tm="100000">
                                          <p:val>
                                            <p:fltVal val="0"/>
                                          </p:val>
                                        </p:tav>
                                      </p:tavLst>
                                    </p:anim>
                                    <p:animEffect transition="in" filter="fade">
                                      <p:cBhvr>
                                        <p:cTn id="10" dur="1000"/>
                                        <p:tgtEl>
                                          <p:spTgt spid="29"/>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31"/>
                                        </p:tgtEl>
                                        <p:attrNameLst>
                                          <p:attrName>style.visibility</p:attrName>
                                        </p:attrNameLst>
                                      </p:cBhvr>
                                      <p:to>
                                        <p:strVal val="visible"/>
                                      </p:to>
                                    </p:set>
                                    <p:anim calcmode="lin" valueType="num">
                                      <p:cBhvr>
                                        <p:cTn id="13" dur="1000" fill="hold"/>
                                        <p:tgtEl>
                                          <p:spTgt spid="31"/>
                                        </p:tgtEl>
                                        <p:attrNameLst>
                                          <p:attrName>ppt_w</p:attrName>
                                        </p:attrNameLst>
                                      </p:cBhvr>
                                      <p:tavLst>
                                        <p:tav tm="0">
                                          <p:val>
                                            <p:fltVal val="0"/>
                                          </p:val>
                                        </p:tav>
                                        <p:tav tm="100000">
                                          <p:val>
                                            <p:strVal val="#ppt_w"/>
                                          </p:val>
                                        </p:tav>
                                      </p:tavLst>
                                    </p:anim>
                                    <p:anim calcmode="lin" valueType="num">
                                      <p:cBhvr>
                                        <p:cTn id="14" dur="1000" fill="hold"/>
                                        <p:tgtEl>
                                          <p:spTgt spid="31"/>
                                        </p:tgtEl>
                                        <p:attrNameLst>
                                          <p:attrName>ppt_h</p:attrName>
                                        </p:attrNameLst>
                                      </p:cBhvr>
                                      <p:tavLst>
                                        <p:tav tm="0">
                                          <p:val>
                                            <p:fltVal val="0"/>
                                          </p:val>
                                        </p:tav>
                                        <p:tav tm="100000">
                                          <p:val>
                                            <p:strVal val="#ppt_h"/>
                                          </p:val>
                                        </p:tav>
                                      </p:tavLst>
                                    </p:anim>
                                    <p:anim calcmode="lin" valueType="num">
                                      <p:cBhvr>
                                        <p:cTn id="15" dur="1000" fill="hold"/>
                                        <p:tgtEl>
                                          <p:spTgt spid="31"/>
                                        </p:tgtEl>
                                        <p:attrNameLst>
                                          <p:attrName>style.rotation</p:attrName>
                                        </p:attrNameLst>
                                      </p:cBhvr>
                                      <p:tavLst>
                                        <p:tav tm="0">
                                          <p:val>
                                            <p:fltVal val="90"/>
                                          </p:val>
                                        </p:tav>
                                        <p:tav tm="100000">
                                          <p:val>
                                            <p:fltVal val="0"/>
                                          </p:val>
                                        </p:tav>
                                      </p:tavLst>
                                    </p:anim>
                                    <p:animEffect transition="in" filter="fade">
                                      <p:cBhvr>
                                        <p:cTn id="16" dur="1000"/>
                                        <p:tgtEl>
                                          <p:spTgt spid="31"/>
                                        </p:tgtEl>
                                      </p:cBhvr>
                                    </p:animEffect>
                                  </p:childTnLst>
                                </p:cTn>
                              </p:par>
                              <p:par>
                                <p:cTn id="17" presetID="31" presetClass="entr" presetSubtype="0" fill="hold" nodeType="withEffect">
                                  <p:stCondLst>
                                    <p:cond delay="0"/>
                                  </p:stCondLst>
                                  <p:childTnLst>
                                    <p:set>
                                      <p:cBhvr>
                                        <p:cTn id="18" dur="1" fill="hold">
                                          <p:stCondLst>
                                            <p:cond delay="0"/>
                                          </p:stCondLst>
                                        </p:cTn>
                                        <p:tgtEl>
                                          <p:spTgt spid="33"/>
                                        </p:tgtEl>
                                        <p:attrNameLst>
                                          <p:attrName>style.visibility</p:attrName>
                                        </p:attrNameLst>
                                      </p:cBhvr>
                                      <p:to>
                                        <p:strVal val="visible"/>
                                      </p:to>
                                    </p:set>
                                    <p:anim calcmode="lin" valueType="num">
                                      <p:cBhvr>
                                        <p:cTn id="19" dur="1000" fill="hold"/>
                                        <p:tgtEl>
                                          <p:spTgt spid="33"/>
                                        </p:tgtEl>
                                        <p:attrNameLst>
                                          <p:attrName>ppt_w</p:attrName>
                                        </p:attrNameLst>
                                      </p:cBhvr>
                                      <p:tavLst>
                                        <p:tav tm="0">
                                          <p:val>
                                            <p:fltVal val="0"/>
                                          </p:val>
                                        </p:tav>
                                        <p:tav tm="100000">
                                          <p:val>
                                            <p:strVal val="#ppt_w"/>
                                          </p:val>
                                        </p:tav>
                                      </p:tavLst>
                                    </p:anim>
                                    <p:anim calcmode="lin" valueType="num">
                                      <p:cBhvr>
                                        <p:cTn id="20" dur="1000" fill="hold"/>
                                        <p:tgtEl>
                                          <p:spTgt spid="33"/>
                                        </p:tgtEl>
                                        <p:attrNameLst>
                                          <p:attrName>ppt_h</p:attrName>
                                        </p:attrNameLst>
                                      </p:cBhvr>
                                      <p:tavLst>
                                        <p:tav tm="0">
                                          <p:val>
                                            <p:fltVal val="0"/>
                                          </p:val>
                                        </p:tav>
                                        <p:tav tm="100000">
                                          <p:val>
                                            <p:strVal val="#ppt_h"/>
                                          </p:val>
                                        </p:tav>
                                      </p:tavLst>
                                    </p:anim>
                                    <p:anim calcmode="lin" valueType="num">
                                      <p:cBhvr>
                                        <p:cTn id="21" dur="1000" fill="hold"/>
                                        <p:tgtEl>
                                          <p:spTgt spid="33"/>
                                        </p:tgtEl>
                                        <p:attrNameLst>
                                          <p:attrName>style.rotation</p:attrName>
                                        </p:attrNameLst>
                                      </p:cBhvr>
                                      <p:tavLst>
                                        <p:tav tm="0">
                                          <p:val>
                                            <p:fltVal val="90"/>
                                          </p:val>
                                        </p:tav>
                                        <p:tav tm="100000">
                                          <p:val>
                                            <p:fltVal val="0"/>
                                          </p:val>
                                        </p:tav>
                                      </p:tavLst>
                                    </p:anim>
                                    <p:animEffect transition="in" filter="fade">
                                      <p:cBhvr>
                                        <p:cTn id="22" dur="1000"/>
                                        <p:tgtEl>
                                          <p:spTgt spid="33"/>
                                        </p:tgtEl>
                                      </p:cBhvr>
                                    </p:animEffect>
                                  </p:childTnLst>
                                </p:cTn>
                              </p:par>
                              <p:par>
                                <p:cTn id="23" presetID="31" presetClass="entr" presetSubtype="0" fill="hold" nodeType="withEffect">
                                  <p:stCondLst>
                                    <p:cond delay="0"/>
                                  </p:stCondLst>
                                  <p:childTnLst>
                                    <p:set>
                                      <p:cBhvr>
                                        <p:cTn id="24" dur="1" fill="hold">
                                          <p:stCondLst>
                                            <p:cond delay="0"/>
                                          </p:stCondLst>
                                        </p:cTn>
                                        <p:tgtEl>
                                          <p:spTgt spid="11270"/>
                                        </p:tgtEl>
                                        <p:attrNameLst>
                                          <p:attrName>style.visibility</p:attrName>
                                        </p:attrNameLst>
                                      </p:cBhvr>
                                      <p:to>
                                        <p:strVal val="visible"/>
                                      </p:to>
                                    </p:set>
                                    <p:anim calcmode="lin" valueType="num">
                                      <p:cBhvr>
                                        <p:cTn id="25" dur="1000" fill="hold"/>
                                        <p:tgtEl>
                                          <p:spTgt spid="11270"/>
                                        </p:tgtEl>
                                        <p:attrNameLst>
                                          <p:attrName>ppt_w</p:attrName>
                                        </p:attrNameLst>
                                      </p:cBhvr>
                                      <p:tavLst>
                                        <p:tav tm="0">
                                          <p:val>
                                            <p:fltVal val="0"/>
                                          </p:val>
                                        </p:tav>
                                        <p:tav tm="100000">
                                          <p:val>
                                            <p:strVal val="#ppt_w"/>
                                          </p:val>
                                        </p:tav>
                                      </p:tavLst>
                                    </p:anim>
                                    <p:anim calcmode="lin" valueType="num">
                                      <p:cBhvr>
                                        <p:cTn id="26" dur="1000" fill="hold"/>
                                        <p:tgtEl>
                                          <p:spTgt spid="11270"/>
                                        </p:tgtEl>
                                        <p:attrNameLst>
                                          <p:attrName>ppt_h</p:attrName>
                                        </p:attrNameLst>
                                      </p:cBhvr>
                                      <p:tavLst>
                                        <p:tav tm="0">
                                          <p:val>
                                            <p:fltVal val="0"/>
                                          </p:val>
                                        </p:tav>
                                        <p:tav tm="100000">
                                          <p:val>
                                            <p:strVal val="#ppt_h"/>
                                          </p:val>
                                        </p:tav>
                                      </p:tavLst>
                                    </p:anim>
                                    <p:anim calcmode="lin" valueType="num">
                                      <p:cBhvr>
                                        <p:cTn id="27" dur="1000" fill="hold"/>
                                        <p:tgtEl>
                                          <p:spTgt spid="11270"/>
                                        </p:tgtEl>
                                        <p:attrNameLst>
                                          <p:attrName>style.rotation</p:attrName>
                                        </p:attrNameLst>
                                      </p:cBhvr>
                                      <p:tavLst>
                                        <p:tav tm="0">
                                          <p:val>
                                            <p:fltVal val="90"/>
                                          </p:val>
                                        </p:tav>
                                        <p:tav tm="100000">
                                          <p:val>
                                            <p:fltVal val="0"/>
                                          </p:val>
                                        </p:tav>
                                      </p:tavLst>
                                    </p:anim>
                                    <p:animEffect transition="in" filter="fade">
                                      <p:cBhvr>
                                        <p:cTn id="28" dur="1000"/>
                                        <p:tgtEl>
                                          <p:spTgt spid="11270"/>
                                        </p:tgtEl>
                                      </p:cBhvr>
                                    </p:animEffect>
                                  </p:childTnLst>
                                </p:cTn>
                              </p:par>
                              <p:par>
                                <p:cTn id="29" presetID="31" presetClass="entr" presetSubtype="0" fill="hold" grpId="0" nodeType="withEffect">
                                  <p:stCondLst>
                                    <p:cond delay="0"/>
                                  </p:stCondLst>
                                  <p:childTnLst>
                                    <p:set>
                                      <p:cBhvr>
                                        <p:cTn id="30" dur="1" fill="hold">
                                          <p:stCondLst>
                                            <p:cond delay="0"/>
                                          </p:stCondLst>
                                        </p:cTn>
                                        <p:tgtEl>
                                          <p:spTgt spid="9"/>
                                        </p:tgtEl>
                                        <p:attrNameLst>
                                          <p:attrName>style.visibility</p:attrName>
                                        </p:attrNameLst>
                                      </p:cBhvr>
                                      <p:to>
                                        <p:strVal val="visible"/>
                                      </p:to>
                                    </p:set>
                                    <p:anim calcmode="lin" valueType="num">
                                      <p:cBhvr>
                                        <p:cTn id="31" dur="1000" fill="hold"/>
                                        <p:tgtEl>
                                          <p:spTgt spid="9"/>
                                        </p:tgtEl>
                                        <p:attrNameLst>
                                          <p:attrName>ppt_w</p:attrName>
                                        </p:attrNameLst>
                                      </p:cBhvr>
                                      <p:tavLst>
                                        <p:tav tm="0">
                                          <p:val>
                                            <p:fltVal val="0"/>
                                          </p:val>
                                        </p:tav>
                                        <p:tav tm="100000">
                                          <p:val>
                                            <p:strVal val="#ppt_w"/>
                                          </p:val>
                                        </p:tav>
                                      </p:tavLst>
                                    </p:anim>
                                    <p:anim calcmode="lin" valueType="num">
                                      <p:cBhvr>
                                        <p:cTn id="32" dur="1000" fill="hold"/>
                                        <p:tgtEl>
                                          <p:spTgt spid="9"/>
                                        </p:tgtEl>
                                        <p:attrNameLst>
                                          <p:attrName>ppt_h</p:attrName>
                                        </p:attrNameLst>
                                      </p:cBhvr>
                                      <p:tavLst>
                                        <p:tav tm="0">
                                          <p:val>
                                            <p:fltVal val="0"/>
                                          </p:val>
                                        </p:tav>
                                        <p:tav tm="100000">
                                          <p:val>
                                            <p:strVal val="#ppt_h"/>
                                          </p:val>
                                        </p:tav>
                                      </p:tavLst>
                                    </p:anim>
                                    <p:anim calcmode="lin" valueType="num">
                                      <p:cBhvr>
                                        <p:cTn id="33" dur="1000" fill="hold"/>
                                        <p:tgtEl>
                                          <p:spTgt spid="9"/>
                                        </p:tgtEl>
                                        <p:attrNameLst>
                                          <p:attrName>style.rotation</p:attrName>
                                        </p:attrNameLst>
                                      </p:cBhvr>
                                      <p:tavLst>
                                        <p:tav tm="0">
                                          <p:val>
                                            <p:fltVal val="90"/>
                                          </p:val>
                                        </p:tav>
                                        <p:tav tm="100000">
                                          <p:val>
                                            <p:fltVal val="0"/>
                                          </p:val>
                                        </p:tav>
                                      </p:tavLst>
                                    </p:anim>
                                    <p:animEffect transition="in" filter="fade">
                                      <p:cBhvr>
                                        <p:cTn id="34" dur="1000"/>
                                        <p:tgtEl>
                                          <p:spTgt spid="9"/>
                                        </p:tgtEl>
                                      </p:cBhvr>
                                    </p:animEffect>
                                  </p:childTnLst>
                                </p:cTn>
                              </p:par>
                              <p:par>
                                <p:cTn id="35" presetID="31" presetClass="entr" presetSubtype="0" fill="hold" grpId="0" nodeType="withEffect">
                                  <p:stCondLst>
                                    <p:cond delay="0"/>
                                  </p:stCondLst>
                                  <p:childTnLst>
                                    <p:set>
                                      <p:cBhvr>
                                        <p:cTn id="36" dur="1" fill="hold">
                                          <p:stCondLst>
                                            <p:cond delay="0"/>
                                          </p:stCondLst>
                                        </p:cTn>
                                        <p:tgtEl>
                                          <p:spTgt spid="10"/>
                                        </p:tgtEl>
                                        <p:attrNameLst>
                                          <p:attrName>style.visibility</p:attrName>
                                        </p:attrNameLst>
                                      </p:cBhvr>
                                      <p:to>
                                        <p:strVal val="visible"/>
                                      </p:to>
                                    </p:set>
                                    <p:anim calcmode="lin" valueType="num">
                                      <p:cBhvr>
                                        <p:cTn id="37" dur="1000" fill="hold"/>
                                        <p:tgtEl>
                                          <p:spTgt spid="10"/>
                                        </p:tgtEl>
                                        <p:attrNameLst>
                                          <p:attrName>ppt_w</p:attrName>
                                        </p:attrNameLst>
                                      </p:cBhvr>
                                      <p:tavLst>
                                        <p:tav tm="0">
                                          <p:val>
                                            <p:fltVal val="0"/>
                                          </p:val>
                                        </p:tav>
                                        <p:tav tm="100000">
                                          <p:val>
                                            <p:strVal val="#ppt_w"/>
                                          </p:val>
                                        </p:tav>
                                      </p:tavLst>
                                    </p:anim>
                                    <p:anim calcmode="lin" valueType="num">
                                      <p:cBhvr>
                                        <p:cTn id="38" dur="1000" fill="hold"/>
                                        <p:tgtEl>
                                          <p:spTgt spid="10"/>
                                        </p:tgtEl>
                                        <p:attrNameLst>
                                          <p:attrName>ppt_h</p:attrName>
                                        </p:attrNameLst>
                                      </p:cBhvr>
                                      <p:tavLst>
                                        <p:tav tm="0">
                                          <p:val>
                                            <p:fltVal val="0"/>
                                          </p:val>
                                        </p:tav>
                                        <p:tav tm="100000">
                                          <p:val>
                                            <p:strVal val="#ppt_h"/>
                                          </p:val>
                                        </p:tav>
                                      </p:tavLst>
                                    </p:anim>
                                    <p:anim calcmode="lin" valueType="num">
                                      <p:cBhvr>
                                        <p:cTn id="39" dur="1000" fill="hold"/>
                                        <p:tgtEl>
                                          <p:spTgt spid="10"/>
                                        </p:tgtEl>
                                        <p:attrNameLst>
                                          <p:attrName>style.rotation</p:attrName>
                                        </p:attrNameLst>
                                      </p:cBhvr>
                                      <p:tavLst>
                                        <p:tav tm="0">
                                          <p:val>
                                            <p:fltVal val="90"/>
                                          </p:val>
                                        </p:tav>
                                        <p:tav tm="100000">
                                          <p:val>
                                            <p:fltVal val="0"/>
                                          </p:val>
                                        </p:tav>
                                      </p:tavLst>
                                    </p:anim>
                                    <p:animEffect transition="in" filter="fade">
                                      <p:cBhvr>
                                        <p:cTn id="40" dur="1000"/>
                                        <p:tgtEl>
                                          <p:spTgt spid="10"/>
                                        </p:tgtEl>
                                      </p:cBhvr>
                                    </p:animEffect>
                                  </p:childTnLst>
                                </p:cTn>
                              </p:par>
                              <p:par>
                                <p:cTn id="41" presetID="31" presetClass="entr" presetSubtype="0" fill="hold" grpId="0" nodeType="withEffect">
                                  <p:stCondLst>
                                    <p:cond delay="0"/>
                                  </p:stCondLst>
                                  <p:childTnLst>
                                    <p:set>
                                      <p:cBhvr>
                                        <p:cTn id="42" dur="1" fill="hold">
                                          <p:stCondLst>
                                            <p:cond delay="0"/>
                                          </p:stCondLst>
                                        </p:cTn>
                                        <p:tgtEl>
                                          <p:spTgt spid="11"/>
                                        </p:tgtEl>
                                        <p:attrNameLst>
                                          <p:attrName>style.visibility</p:attrName>
                                        </p:attrNameLst>
                                      </p:cBhvr>
                                      <p:to>
                                        <p:strVal val="visible"/>
                                      </p:to>
                                    </p:set>
                                    <p:anim calcmode="lin" valueType="num">
                                      <p:cBhvr>
                                        <p:cTn id="43" dur="1000" fill="hold"/>
                                        <p:tgtEl>
                                          <p:spTgt spid="11"/>
                                        </p:tgtEl>
                                        <p:attrNameLst>
                                          <p:attrName>ppt_w</p:attrName>
                                        </p:attrNameLst>
                                      </p:cBhvr>
                                      <p:tavLst>
                                        <p:tav tm="0">
                                          <p:val>
                                            <p:fltVal val="0"/>
                                          </p:val>
                                        </p:tav>
                                        <p:tav tm="100000">
                                          <p:val>
                                            <p:strVal val="#ppt_w"/>
                                          </p:val>
                                        </p:tav>
                                      </p:tavLst>
                                    </p:anim>
                                    <p:anim calcmode="lin" valueType="num">
                                      <p:cBhvr>
                                        <p:cTn id="44" dur="1000" fill="hold"/>
                                        <p:tgtEl>
                                          <p:spTgt spid="11"/>
                                        </p:tgtEl>
                                        <p:attrNameLst>
                                          <p:attrName>ppt_h</p:attrName>
                                        </p:attrNameLst>
                                      </p:cBhvr>
                                      <p:tavLst>
                                        <p:tav tm="0">
                                          <p:val>
                                            <p:fltVal val="0"/>
                                          </p:val>
                                        </p:tav>
                                        <p:tav tm="100000">
                                          <p:val>
                                            <p:strVal val="#ppt_h"/>
                                          </p:val>
                                        </p:tav>
                                      </p:tavLst>
                                    </p:anim>
                                    <p:anim calcmode="lin" valueType="num">
                                      <p:cBhvr>
                                        <p:cTn id="45" dur="1000" fill="hold"/>
                                        <p:tgtEl>
                                          <p:spTgt spid="11"/>
                                        </p:tgtEl>
                                        <p:attrNameLst>
                                          <p:attrName>style.rotation</p:attrName>
                                        </p:attrNameLst>
                                      </p:cBhvr>
                                      <p:tavLst>
                                        <p:tav tm="0">
                                          <p:val>
                                            <p:fltVal val="90"/>
                                          </p:val>
                                        </p:tav>
                                        <p:tav tm="100000">
                                          <p:val>
                                            <p:fltVal val="0"/>
                                          </p:val>
                                        </p:tav>
                                      </p:tavLst>
                                    </p:anim>
                                    <p:animEffect transition="in" filter="fade">
                                      <p:cBhvr>
                                        <p:cTn id="46" dur="1000"/>
                                        <p:tgtEl>
                                          <p:spTgt spid="11"/>
                                        </p:tgtEl>
                                      </p:cBhvr>
                                    </p:animEffect>
                                  </p:childTnLst>
                                </p:cTn>
                              </p:par>
                              <p:par>
                                <p:cTn id="47" presetID="31" presetClass="entr" presetSubtype="0" fill="hold" grpId="0" nodeType="withEffect">
                                  <p:stCondLst>
                                    <p:cond delay="0"/>
                                  </p:stCondLst>
                                  <p:childTnLst>
                                    <p:set>
                                      <p:cBhvr>
                                        <p:cTn id="48" dur="1" fill="hold">
                                          <p:stCondLst>
                                            <p:cond delay="0"/>
                                          </p:stCondLst>
                                        </p:cTn>
                                        <p:tgtEl>
                                          <p:spTgt spid="12"/>
                                        </p:tgtEl>
                                        <p:attrNameLst>
                                          <p:attrName>style.visibility</p:attrName>
                                        </p:attrNameLst>
                                      </p:cBhvr>
                                      <p:to>
                                        <p:strVal val="visible"/>
                                      </p:to>
                                    </p:set>
                                    <p:anim calcmode="lin" valueType="num">
                                      <p:cBhvr>
                                        <p:cTn id="49" dur="1000" fill="hold"/>
                                        <p:tgtEl>
                                          <p:spTgt spid="12"/>
                                        </p:tgtEl>
                                        <p:attrNameLst>
                                          <p:attrName>ppt_w</p:attrName>
                                        </p:attrNameLst>
                                      </p:cBhvr>
                                      <p:tavLst>
                                        <p:tav tm="0">
                                          <p:val>
                                            <p:fltVal val="0"/>
                                          </p:val>
                                        </p:tav>
                                        <p:tav tm="100000">
                                          <p:val>
                                            <p:strVal val="#ppt_w"/>
                                          </p:val>
                                        </p:tav>
                                      </p:tavLst>
                                    </p:anim>
                                    <p:anim calcmode="lin" valueType="num">
                                      <p:cBhvr>
                                        <p:cTn id="50" dur="1000" fill="hold"/>
                                        <p:tgtEl>
                                          <p:spTgt spid="12"/>
                                        </p:tgtEl>
                                        <p:attrNameLst>
                                          <p:attrName>ppt_h</p:attrName>
                                        </p:attrNameLst>
                                      </p:cBhvr>
                                      <p:tavLst>
                                        <p:tav tm="0">
                                          <p:val>
                                            <p:fltVal val="0"/>
                                          </p:val>
                                        </p:tav>
                                        <p:tav tm="100000">
                                          <p:val>
                                            <p:strVal val="#ppt_h"/>
                                          </p:val>
                                        </p:tav>
                                      </p:tavLst>
                                    </p:anim>
                                    <p:anim calcmode="lin" valueType="num">
                                      <p:cBhvr>
                                        <p:cTn id="51" dur="1000" fill="hold"/>
                                        <p:tgtEl>
                                          <p:spTgt spid="12"/>
                                        </p:tgtEl>
                                        <p:attrNameLst>
                                          <p:attrName>style.rotation</p:attrName>
                                        </p:attrNameLst>
                                      </p:cBhvr>
                                      <p:tavLst>
                                        <p:tav tm="0">
                                          <p:val>
                                            <p:fltVal val="90"/>
                                          </p:val>
                                        </p:tav>
                                        <p:tav tm="100000">
                                          <p:val>
                                            <p:fltVal val="0"/>
                                          </p:val>
                                        </p:tav>
                                      </p:tavLst>
                                    </p:anim>
                                    <p:animEffect transition="in" filter="fade">
                                      <p:cBhvr>
                                        <p:cTn id="52" dur="1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31" grpId="0" animBg="1"/>
      <p:bldP spid="9" grpId="0" animBg="1"/>
      <p:bldP spid="10" grpId="0" animBg="1"/>
      <p:bldP spid="11" grpId="0" animBg="1"/>
      <p:bldP spid="12" grpId="0" animBg="1"/>
    </p:bldLst>
  </p:timing>
</p:sld>
</file>

<file path=ppt/theme/theme1.xml><?xml version="1.0" encoding="utf-8"?>
<a:theme xmlns:a="http://schemas.openxmlformats.org/drawingml/2006/main" name="Office Theme">
  <a:themeElements>
    <a:clrScheme name="Office Theme 3">
      <a:dk1>
        <a:srgbClr val="000000"/>
      </a:dk1>
      <a:lt1>
        <a:srgbClr val="FFFFFF"/>
      </a:lt1>
      <a:dk2>
        <a:srgbClr val="1D1F6F"/>
      </a:dk2>
      <a:lt2>
        <a:srgbClr val="C0C0C0"/>
      </a:lt2>
      <a:accent1>
        <a:srgbClr val="4987E3"/>
      </a:accent1>
      <a:accent2>
        <a:srgbClr val="D9520F"/>
      </a:accent2>
      <a:accent3>
        <a:srgbClr val="FFFFFF"/>
      </a:accent3>
      <a:accent4>
        <a:srgbClr val="000000"/>
      </a:accent4>
      <a:accent5>
        <a:srgbClr val="B1C3EF"/>
      </a:accent5>
      <a:accent6>
        <a:srgbClr val="C4490C"/>
      </a:accent6>
      <a:hlink>
        <a:srgbClr val="36A1B6"/>
      </a:hlink>
      <a:folHlink>
        <a:srgbClr val="9CC769"/>
      </a:folHlink>
    </a:clrScheme>
    <a:fontScheme name="Office Theme">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raClrScheme>
      <a:clrScheme name="Office Theme 1">
        <a:dk1>
          <a:srgbClr val="000000"/>
        </a:dk1>
        <a:lt1>
          <a:srgbClr val="FFFFFF"/>
        </a:lt1>
        <a:dk2>
          <a:srgbClr val="135377"/>
        </a:dk2>
        <a:lt2>
          <a:srgbClr val="969696"/>
        </a:lt2>
        <a:accent1>
          <a:srgbClr val="2AA08A"/>
        </a:accent1>
        <a:accent2>
          <a:srgbClr val="9C88E6"/>
        </a:accent2>
        <a:accent3>
          <a:srgbClr val="FFFFFF"/>
        </a:accent3>
        <a:accent4>
          <a:srgbClr val="000000"/>
        </a:accent4>
        <a:accent5>
          <a:srgbClr val="ACCDC4"/>
        </a:accent5>
        <a:accent6>
          <a:srgbClr val="8D7BD0"/>
        </a:accent6>
        <a:hlink>
          <a:srgbClr val="7D96D3"/>
        </a:hlink>
        <a:folHlink>
          <a:srgbClr val="DEDB70"/>
        </a:folHlink>
      </a:clrScheme>
      <a:clrMap bg1="lt1" tx1="dk1" bg2="lt2" tx2="dk2" accent1="accent1" accent2="accent2" accent3="accent3" accent4="accent4" accent5="accent5" accent6="accent6" hlink="hlink" folHlink="folHlink"/>
    </a:extraClrScheme>
    <a:extraClrScheme>
      <a:clrScheme name="Office Theme 2">
        <a:dk1>
          <a:srgbClr val="000000"/>
        </a:dk1>
        <a:lt1>
          <a:srgbClr val="FFFFFF"/>
        </a:lt1>
        <a:dk2>
          <a:srgbClr val="351155"/>
        </a:dk2>
        <a:lt2>
          <a:srgbClr val="969696"/>
        </a:lt2>
        <a:accent1>
          <a:srgbClr val="117AC1"/>
        </a:accent1>
        <a:accent2>
          <a:srgbClr val="38B890"/>
        </a:accent2>
        <a:accent3>
          <a:srgbClr val="FFFFFF"/>
        </a:accent3>
        <a:accent4>
          <a:srgbClr val="000000"/>
        </a:accent4>
        <a:accent5>
          <a:srgbClr val="AABEDD"/>
        </a:accent5>
        <a:accent6>
          <a:srgbClr val="32A682"/>
        </a:accent6>
        <a:hlink>
          <a:srgbClr val="D17FB6"/>
        </a:hlink>
        <a:folHlink>
          <a:srgbClr val="E3981D"/>
        </a:folHlink>
      </a:clrScheme>
      <a:clrMap bg1="lt1" tx1="dk1" bg2="lt2" tx2="dk2" accent1="accent1" accent2="accent2" accent3="accent3" accent4="accent4" accent5="accent5" accent6="accent6" hlink="hlink" folHlink="folHlink"/>
    </a:extraClrScheme>
    <a:extraClrScheme>
      <a:clrScheme name="Office Theme 3">
        <a:dk1>
          <a:srgbClr val="000000"/>
        </a:dk1>
        <a:lt1>
          <a:srgbClr val="FFFFFF"/>
        </a:lt1>
        <a:dk2>
          <a:srgbClr val="1D1F6F"/>
        </a:dk2>
        <a:lt2>
          <a:srgbClr val="C0C0C0"/>
        </a:lt2>
        <a:accent1>
          <a:srgbClr val="4987E3"/>
        </a:accent1>
        <a:accent2>
          <a:srgbClr val="D9520F"/>
        </a:accent2>
        <a:accent3>
          <a:srgbClr val="FFFFFF"/>
        </a:accent3>
        <a:accent4>
          <a:srgbClr val="000000"/>
        </a:accent4>
        <a:accent5>
          <a:srgbClr val="B1C3EF"/>
        </a:accent5>
        <a:accent6>
          <a:srgbClr val="C4490C"/>
        </a:accent6>
        <a:hlink>
          <a:srgbClr val="36A1B6"/>
        </a:hlink>
        <a:folHlink>
          <a:srgbClr val="9CC769"/>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cdb2004192l</Template>
  <TotalTime>324</TotalTime>
  <Words>1593</Words>
  <Application>Microsoft Office PowerPoint</Application>
  <PresentationFormat>Trình chiếu Trên màn hình (4:3)</PresentationFormat>
  <Paragraphs>202</Paragraphs>
  <Slides>20</Slides>
  <Notes>0</Notes>
  <HiddenSlides>0</HiddenSlides>
  <MMClips>0</MMClips>
  <ScaleCrop>false</ScaleCrop>
  <HeadingPairs>
    <vt:vector size="4" baseType="variant">
      <vt:variant>
        <vt:lpstr>Chủ đề</vt:lpstr>
      </vt:variant>
      <vt:variant>
        <vt:i4>1</vt:i4>
      </vt:variant>
      <vt:variant>
        <vt:lpstr>Tiêu đề Bản chiếu</vt:lpstr>
      </vt:variant>
      <vt:variant>
        <vt:i4>20</vt:i4>
      </vt:variant>
    </vt:vector>
  </HeadingPairs>
  <TitlesOfParts>
    <vt:vector size="21" baseType="lpstr">
      <vt:lpstr>Office Theme</vt:lpstr>
      <vt:lpstr> </vt:lpstr>
      <vt:lpstr> Nội dung : </vt:lpstr>
      <vt:lpstr>1. Lý do chọn đề tài</vt:lpstr>
      <vt:lpstr>1. Lý do chọn đề tài</vt:lpstr>
      <vt:lpstr>2. Giới thiệu về công nghệ thiết kế website</vt:lpstr>
      <vt:lpstr>2. Giới thiệu về công nghệ thiết kế website</vt:lpstr>
      <vt:lpstr>2. Giới thiệu về công nghệ thiết kế website</vt:lpstr>
      <vt:lpstr>2. Giới thiệu về công nghệ thiết kế website</vt:lpstr>
      <vt:lpstr>2. Giới thiệu về công nghệ thiết kế website</vt:lpstr>
      <vt:lpstr>2. Giới thiệu về công nghệ thiết kế website</vt:lpstr>
      <vt:lpstr>3. Phân tích thiết kế hệ thống </vt:lpstr>
      <vt:lpstr>3. Phân tích thiết kế hệ thống </vt:lpstr>
      <vt:lpstr>4. Demo chương trình </vt:lpstr>
      <vt:lpstr>4. Xây dựng và demo chương trình </vt:lpstr>
      <vt:lpstr>4. Xây dựng và demo chương trình </vt:lpstr>
      <vt:lpstr>4. Xây dựng và demo chương trình </vt:lpstr>
      <vt:lpstr>4. Xây dựng và demo chương trình </vt:lpstr>
      <vt:lpstr>5. Kết quả và hướng phát triển</vt:lpstr>
      <vt:lpstr>5. Kết quả và hướng phát triển</vt:lpstr>
      <vt:lpstr>Bản trình bày PowerPoint</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Template</dc:title>
  <dc:creator>Admin</dc:creator>
  <cp:lastModifiedBy>Văn Dược Nguyễn</cp:lastModifiedBy>
  <cp:revision>200</cp:revision>
  <dcterms:created xsi:type="dcterms:W3CDTF">2015-11-29T04:22:27Z</dcterms:created>
  <dcterms:modified xsi:type="dcterms:W3CDTF">2021-01-14T20:01:16Z</dcterms:modified>
</cp:coreProperties>
</file>